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3" autoAdjust="0"/>
    <p:restoredTop sz="94660"/>
  </p:normalViewPr>
  <p:slideViewPr>
    <p:cSldViewPr snapToGrid="0" showGuides="1">
      <p:cViewPr varScale="1">
        <p:scale>
          <a:sx n="155" d="100"/>
          <a:sy n="155" d="100"/>
        </p:scale>
        <p:origin x="4482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305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172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303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323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013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85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204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114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162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057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576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4EC5-FD35-4814-94E9-157E75E19C9A}" type="datetimeFigureOut">
              <a:rPr lang="sv-SE" smtClean="0"/>
              <a:t>2025-08-14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74125-B715-4BF1-981E-1C646FC6B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515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2">
            <a:extLst>
              <a:ext uri="{FF2B5EF4-FFF2-40B4-BE49-F238E27FC236}">
                <a16:creationId xmlns:a16="http://schemas.microsoft.com/office/drawing/2014/main" id="{438F6F30-2B52-4588-A94A-8B2EF6CB1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09993" y="342191"/>
            <a:ext cx="97639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3600" b="1" dirty="0">
                <a:solidFill>
                  <a:srgbClr val="135B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Höstens pass i Ringhallen 2025</a:t>
            </a:r>
            <a:endParaRPr lang="sv-SE" altLang="sv-SE" sz="3600" b="1" baseline="30000" dirty="0">
              <a:solidFill>
                <a:srgbClr val="135B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9B9D717-1FED-2AE2-EC36-A5F93EF228E7}"/>
              </a:ext>
            </a:extLst>
          </p:cNvPr>
          <p:cNvSpPr txBox="1"/>
          <p:nvPr/>
        </p:nvSpPr>
        <p:spPr>
          <a:xfrm>
            <a:off x="1178148" y="3218172"/>
            <a:ext cx="5849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13013" algn="l"/>
                <a:tab pos="2776538" algn="l"/>
              </a:tabLst>
            </a:pPr>
            <a:r>
              <a:rPr lang="sv-SE" sz="1200" baseline="30000" dirty="0"/>
              <a:t>*) </a:t>
            </a:r>
            <a:r>
              <a:rPr lang="sv-SE" sz="1200" dirty="0" err="1"/>
              <a:t>Mindfulness</a:t>
            </a:r>
            <a:r>
              <a:rPr lang="sv-SE" sz="1200" dirty="0"/>
              <a:t> hålls varannan vecka, jämna veckor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654EBE7-35B4-DFA6-6F09-60FA39091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26973"/>
              </p:ext>
            </p:extLst>
          </p:nvPr>
        </p:nvGraphicFramePr>
        <p:xfrm>
          <a:off x="1178148" y="1219809"/>
          <a:ext cx="6811926" cy="1942115"/>
        </p:xfrm>
        <a:graphic>
          <a:graphicData uri="http://schemas.openxmlformats.org/drawingml/2006/table">
            <a:tbl>
              <a:tblPr firstRow="1" bandRow="1"/>
              <a:tblGrid>
                <a:gridCol w="1297510">
                  <a:extLst>
                    <a:ext uri="{9D8B030D-6E8A-4147-A177-3AD203B41FA5}">
                      <a16:colId xmlns:a16="http://schemas.microsoft.com/office/drawing/2014/main" val="268233302"/>
                    </a:ext>
                  </a:extLst>
                </a:gridCol>
                <a:gridCol w="1358937">
                  <a:extLst>
                    <a:ext uri="{9D8B030D-6E8A-4147-A177-3AD203B41FA5}">
                      <a16:colId xmlns:a16="http://schemas.microsoft.com/office/drawing/2014/main" val="3932920774"/>
                    </a:ext>
                  </a:extLst>
                </a:gridCol>
                <a:gridCol w="1468969">
                  <a:extLst>
                    <a:ext uri="{9D8B030D-6E8A-4147-A177-3AD203B41FA5}">
                      <a16:colId xmlns:a16="http://schemas.microsoft.com/office/drawing/2014/main" val="3533251129"/>
                    </a:ext>
                  </a:extLst>
                </a:gridCol>
                <a:gridCol w="1401198">
                  <a:extLst>
                    <a:ext uri="{9D8B030D-6E8A-4147-A177-3AD203B41FA5}">
                      <a16:colId xmlns:a16="http://schemas.microsoft.com/office/drawing/2014/main" val="979252009"/>
                    </a:ext>
                  </a:extLst>
                </a:gridCol>
                <a:gridCol w="1285312">
                  <a:extLst>
                    <a:ext uri="{9D8B030D-6E8A-4147-A177-3AD203B41FA5}">
                      <a16:colId xmlns:a16="http://schemas.microsoft.com/office/drawing/2014/main" val="1531134009"/>
                    </a:ext>
                  </a:extLst>
                </a:gridCol>
              </a:tblGrid>
              <a:tr h="5027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/>
                      <a:r>
                        <a:rPr lang="sv-S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Måndag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sv-S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Tisdag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sv-S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Onsdag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sv-S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Torsdag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sv-S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Fredag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024849"/>
                  </a:ext>
                </a:extLst>
              </a:tr>
              <a:tr h="7196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Yoga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07:00-07:30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(F-hall)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Pinngympa</a:t>
                      </a:r>
                      <a:b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07:00-07:30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(F-hall)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710184"/>
                  </a:ext>
                </a:extLst>
              </a:tr>
              <a:tr h="7196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Spinning </a:t>
                      </a:r>
                      <a:br>
                        <a:rPr lang="sv-SE" sz="12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sv-SE" sz="12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16:00-17:00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(C-hall)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sv-SE" sz="12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Box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2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15:45-17:00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2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(F-hall)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Spinning/styrka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16:00-17:15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(C-hall/F-hall)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sv-SE" sz="12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Mindfulness</a:t>
                      </a:r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16:00-17:00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(F-hall)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Spinning</a:t>
                      </a:r>
                    </a:p>
                    <a:p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15:45-16:30</a:t>
                      </a:r>
                    </a:p>
                    <a:p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(C-hall)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222179"/>
                  </a:ext>
                </a:extLst>
              </a:tr>
            </a:tbl>
          </a:graphicData>
        </a:graphic>
      </p:graphicFrame>
      <p:grpSp>
        <p:nvGrpSpPr>
          <p:cNvPr id="12" name="Grupp 11">
            <a:extLst>
              <a:ext uri="{FF2B5EF4-FFF2-40B4-BE49-F238E27FC236}">
                <a16:creationId xmlns:a16="http://schemas.microsoft.com/office/drawing/2014/main" id="{CA1C0AE0-6EF9-9DB0-943E-A9BB9662F430}"/>
              </a:ext>
            </a:extLst>
          </p:cNvPr>
          <p:cNvGrpSpPr/>
          <p:nvPr/>
        </p:nvGrpSpPr>
        <p:grpSpPr>
          <a:xfrm>
            <a:off x="2169008" y="5125033"/>
            <a:ext cx="5263978" cy="1433633"/>
            <a:chOff x="3693008" y="5118558"/>
            <a:chExt cx="5263978" cy="1433633"/>
          </a:xfrm>
        </p:grpSpPr>
        <p:sp>
          <p:nvSpPr>
            <p:cNvPr id="3" name="textruta 2">
              <a:extLst>
                <a:ext uri="{FF2B5EF4-FFF2-40B4-BE49-F238E27FC236}">
                  <a16:creationId xmlns:a16="http://schemas.microsoft.com/office/drawing/2014/main" id="{1408F4BC-7CC6-0C79-3358-0430BE86A395}"/>
                </a:ext>
              </a:extLst>
            </p:cNvPr>
            <p:cNvSpPr txBox="1"/>
            <p:nvPr/>
          </p:nvSpPr>
          <p:spPr>
            <a:xfrm>
              <a:off x="3855706" y="5247275"/>
              <a:ext cx="3877985" cy="12378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Boka dig på passen via </a:t>
              </a:r>
              <a:r>
                <a:rPr lang="sv-SE" dirty="0" err="1"/>
                <a:t>appen</a:t>
              </a:r>
              <a:endParaRPr lang="sv-SE" dirty="0"/>
            </a:p>
            <a:p>
              <a:endParaRPr lang="sv-SE" sz="1000" dirty="0"/>
            </a:p>
            <a:p>
              <a:r>
                <a:rPr lang="sv-SE" dirty="0"/>
                <a:t>Sök upp </a:t>
              </a:r>
              <a:r>
                <a:rPr lang="sv-SE" b="1" dirty="0"/>
                <a:t>Ringhals AB</a:t>
              </a:r>
            </a:p>
            <a:p>
              <a:endParaRPr lang="sv-SE" sz="1000" dirty="0"/>
            </a:p>
            <a:p>
              <a:r>
                <a:rPr lang="sv-SE" dirty="0"/>
                <a:t>Passen kan bokas tidigast 5 dagar innan</a:t>
              </a:r>
            </a:p>
          </p:txBody>
        </p:sp>
        <p:pic>
          <p:nvPicPr>
            <p:cNvPr id="7" name="Bildobjekt 6">
              <a:extLst>
                <a:ext uri="{FF2B5EF4-FFF2-40B4-BE49-F238E27FC236}">
                  <a16:creationId xmlns:a16="http://schemas.microsoft.com/office/drawing/2014/main" id="{B63A9A17-8E40-E12C-8010-9E80E79FB1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31003" y="5180287"/>
              <a:ext cx="1218073" cy="320942"/>
            </a:xfrm>
            <a:prstGeom prst="rect">
              <a:avLst/>
            </a:prstGeom>
          </p:spPr>
        </p:pic>
        <p:pic>
          <p:nvPicPr>
            <p:cNvPr id="9" name="Bildobjekt 8">
              <a:extLst>
                <a:ext uri="{FF2B5EF4-FFF2-40B4-BE49-F238E27FC236}">
                  <a16:creationId xmlns:a16="http://schemas.microsoft.com/office/drawing/2014/main" id="{3621BFD1-F0FA-9794-D2F2-89E846EABB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57221"/>
            <a:stretch/>
          </p:blipFill>
          <p:spPr>
            <a:xfrm>
              <a:off x="6908655" y="5501229"/>
              <a:ext cx="1977082" cy="648384"/>
            </a:xfrm>
            <a:prstGeom prst="rect">
              <a:avLst/>
            </a:prstGeom>
          </p:spPr>
        </p:pic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CACDEFC2-C91F-25F7-C08E-1A9AC4172E08}"/>
                </a:ext>
              </a:extLst>
            </p:cNvPr>
            <p:cNvSpPr/>
            <p:nvPr/>
          </p:nvSpPr>
          <p:spPr>
            <a:xfrm>
              <a:off x="3693008" y="5118558"/>
              <a:ext cx="5263978" cy="14336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6" name="textruta 5">
            <a:extLst>
              <a:ext uri="{FF2B5EF4-FFF2-40B4-BE49-F238E27FC236}">
                <a16:creationId xmlns:a16="http://schemas.microsoft.com/office/drawing/2014/main" id="{E6C20B91-C9CB-CE87-0437-E7D0ECCDFCB2}"/>
              </a:ext>
            </a:extLst>
          </p:cNvPr>
          <p:cNvSpPr txBox="1"/>
          <p:nvPr/>
        </p:nvSpPr>
        <p:spPr>
          <a:xfrm>
            <a:off x="1307583" y="4410080"/>
            <a:ext cx="6805453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sv-SE" sz="1400" dirty="0"/>
              <a:t>Mer information finns på Intranätet – </a:t>
            </a:r>
            <a:r>
              <a:rPr lang="sv-SE" sz="1400" i="1" dirty="0"/>
              <a:t>Arbeta på Ringhals/Arbetsmiljö och hälsa/Ringhallen</a:t>
            </a:r>
          </a:p>
          <a:p>
            <a:r>
              <a:rPr lang="sv-SE" sz="1400" dirty="0"/>
              <a:t>Finns även på </a:t>
            </a:r>
            <a:r>
              <a:rPr lang="sv-SE" sz="1400" b="1" dirty="0"/>
              <a:t>Ringhals IF </a:t>
            </a:r>
            <a:r>
              <a:rPr lang="sv-SE" sz="1400" dirty="0"/>
              <a:t>hemsida (sök på Google)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1CC63795-7D1D-D39C-2ADD-FC0C2798BD55}"/>
              </a:ext>
            </a:extLst>
          </p:cNvPr>
          <p:cNvSpPr/>
          <p:nvPr/>
        </p:nvSpPr>
        <p:spPr>
          <a:xfrm>
            <a:off x="109001" y="15129"/>
            <a:ext cx="8950220" cy="397610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763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103</Words>
  <Application>Microsoft Office PowerPoint</Application>
  <PresentationFormat>Bildspel på skärmen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Karlsson Marie-Louise (GN-BAC)</dc:creator>
  <cp:lastModifiedBy>Karlsson Marie-Louise (GR-BAR)</cp:lastModifiedBy>
  <cp:revision>102</cp:revision>
  <cp:lastPrinted>2025-02-20T14:08:37Z</cp:lastPrinted>
  <dcterms:created xsi:type="dcterms:W3CDTF">2019-01-02T07:08:22Z</dcterms:created>
  <dcterms:modified xsi:type="dcterms:W3CDTF">2025-08-14T11:01:01Z</dcterms:modified>
</cp:coreProperties>
</file>