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8" r:id="rId2"/>
  </p:sldMasterIdLst>
  <p:notesMasterIdLst>
    <p:notesMasterId r:id="rId6"/>
  </p:notesMasterIdLst>
  <p:sldIdLst>
    <p:sldId id="450" r:id="rId3"/>
    <p:sldId id="2300" r:id="rId4"/>
    <p:sldId id="2301" r:id="rId5"/>
  </p:sldIdLst>
  <p:sldSz cx="9144000" cy="5143500" type="screen16x9"/>
  <p:notesSz cx="6858000" cy="9926638"/>
  <p:defaultTextStyle>
    <a:defPPr>
      <a:defRPr lang="sv-S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521415D9-36F7-43E2-AB2F-B90AF26B5E84}">
      <p14:sectionLst xmlns:p14="http://schemas.microsoft.com/office/powerpoint/2010/main">
        <p14:section name="Presentation Best Practice" id="{226D97BF-17CD-7948-9999-BCD6B17AB325}">
          <p14:sldIdLst>
            <p14:sldId id="450"/>
            <p14:sldId id="2300"/>
            <p14:sldId id="2301"/>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3817F"/>
    <a:srgbClr val="95B8DB"/>
    <a:srgbClr val="699BCB"/>
    <a:srgbClr val="FFA292"/>
    <a:srgbClr val="A0D9B8"/>
    <a:srgbClr val="BDD4EA"/>
    <a:srgbClr val="EAF3F7"/>
    <a:srgbClr val="95B8DC"/>
    <a:srgbClr val="5E96C4"/>
    <a:srgbClr val="649BC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3C2FFA5D-87B4-456A-9821-1D502468CF0F}" styleName="Format med tema 1 - dekorfärg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80" autoAdjust="0"/>
    <p:restoredTop sz="78033" autoAdjust="0"/>
  </p:normalViewPr>
  <p:slideViewPr>
    <p:cSldViewPr snapToGrid="0">
      <p:cViewPr varScale="1">
        <p:scale>
          <a:sx n="134" d="100"/>
          <a:sy n="134" d="100"/>
        </p:scale>
        <p:origin x="876" y="114"/>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69" d="100"/>
          <a:sy n="69" d="100"/>
        </p:scale>
        <p:origin x="3082" y="77"/>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notesMaster" Target="notesMasters/notesMaster1.xml"/><Relationship Id="rId5" Type="http://schemas.openxmlformats.org/officeDocument/2006/relationships/slide" Target="slides/slide3.xml"/><Relationship Id="rId10"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98056"/>
          </a:xfrm>
          <a:prstGeom prst="rect">
            <a:avLst/>
          </a:prstGeom>
        </p:spPr>
        <p:txBody>
          <a:bodyPr vert="horz" lIns="91440" tIns="45720" rIns="91440" bIns="45720" rtlCol="0"/>
          <a:lstStyle>
            <a:lvl1pPr algn="l">
              <a:defRPr sz="1200"/>
            </a:lvl1pPr>
          </a:lstStyle>
          <a:p>
            <a:endParaRPr lang="en-GB"/>
          </a:p>
        </p:txBody>
      </p:sp>
      <p:sp>
        <p:nvSpPr>
          <p:cNvPr id="3" name="Platshållare för datum 2"/>
          <p:cNvSpPr>
            <a:spLocks noGrp="1"/>
          </p:cNvSpPr>
          <p:nvPr>
            <p:ph type="dt" idx="1"/>
          </p:nvPr>
        </p:nvSpPr>
        <p:spPr>
          <a:xfrm>
            <a:off x="3884613" y="0"/>
            <a:ext cx="2971800" cy="498056"/>
          </a:xfrm>
          <a:prstGeom prst="rect">
            <a:avLst/>
          </a:prstGeom>
        </p:spPr>
        <p:txBody>
          <a:bodyPr vert="horz" lIns="91440" tIns="45720" rIns="91440" bIns="45720" rtlCol="0"/>
          <a:lstStyle>
            <a:lvl1pPr algn="r">
              <a:defRPr sz="1200"/>
            </a:lvl1pPr>
          </a:lstStyle>
          <a:p>
            <a:fld id="{7F25B33A-BC3C-2A4E-8516-966C62954547}" type="datetimeFigureOut">
              <a:rPr lang="en-GB" smtClean="0"/>
              <a:t>17/09/2024</a:t>
            </a:fld>
            <a:endParaRPr lang="en-GB"/>
          </a:p>
        </p:txBody>
      </p:sp>
      <p:sp>
        <p:nvSpPr>
          <p:cNvPr id="4" name="Platshållare för bildobjekt 3"/>
          <p:cNvSpPr>
            <a:spLocks noGrp="1" noRot="1" noChangeAspect="1"/>
          </p:cNvSpPr>
          <p:nvPr>
            <p:ph type="sldImg" idx="2"/>
          </p:nvPr>
        </p:nvSpPr>
        <p:spPr>
          <a:xfrm>
            <a:off x="452438"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Platshållare för anteckningar 4"/>
          <p:cNvSpPr>
            <a:spLocks noGrp="1"/>
          </p:cNvSpPr>
          <p:nvPr>
            <p:ph type="body" sz="quarter" idx="3"/>
          </p:nvPr>
        </p:nvSpPr>
        <p:spPr>
          <a:xfrm>
            <a:off x="685800" y="4777194"/>
            <a:ext cx="5486400" cy="3908614"/>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GB"/>
          </a:p>
        </p:txBody>
      </p:sp>
      <p:sp>
        <p:nvSpPr>
          <p:cNvPr id="6" name="Platshållare för sidfot 5"/>
          <p:cNvSpPr>
            <a:spLocks noGrp="1"/>
          </p:cNvSpPr>
          <p:nvPr>
            <p:ph type="ftr" sz="quarter" idx="4"/>
          </p:nvPr>
        </p:nvSpPr>
        <p:spPr>
          <a:xfrm>
            <a:off x="0" y="9428584"/>
            <a:ext cx="2971800" cy="498055"/>
          </a:xfrm>
          <a:prstGeom prst="rect">
            <a:avLst/>
          </a:prstGeom>
        </p:spPr>
        <p:txBody>
          <a:bodyPr vert="horz" lIns="91440" tIns="45720" rIns="91440" bIns="45720" rtlCol="0" anchor="b"/>
          <a:lstStyle>
            <a:lvl1pPr algn="l">
              <a:defRPr sz="1200"/>
            </a:lvl1pPr>
          </a:lstStyle>
          <a:p>
            <a:endParaRPr lang="en-GB"/>
          </a:p>
        </p:txBody>
      </p:sp>
      <p:sp>
        <p:nvSpPr>
          <p:cNvPr id="7" name="Platshållare för bildnummer 6"/>
          <p:cNvSpPr>
            <a:spLocks noGrp="1"/>
          </p:cNvSpPr>
          <p:nvPr>
            <p:ph type="sldNum" sz="quarter" idx="5"/>
          </p:nvPr>
        </p:nvSpPr>
        <p:spPr>
          <a:xfrm>
            <a:off x="3884613" y="9428584"/>
            <a:ext cx="2971800" cy="498055"/>
          </a:xfrm>
          <a:prstGeom prst="rect">
            <a:avLst/>
          </a:prstGeom>
        </p:spPr>
        <p:txBody>
          <a:bodyPr vert="horz" lIns="91440" tIns="45720" rIns="91440" bIns="45720" rtlCol="0" anchor="b"/>
          <a:lstStyle>
            <a:lvl1pPr algn="r">
              <a:defRPr sz="1200"/>
            </a:lvl1pPr>
          </a:lstStyle>
          <a:p>
            <a:fld id="{4839FFBA-8E97-AD44-BFE3-4701FE7ED562}" type="slidenum">
              <a:rPr lang="en-GB" smtClean="0"/>
              <a:t>‹#›</a:t>
            </a:fld>
            <a:endParaRPr lang="en-GB"/>
          </a:p>
        </p:txBody>
      </p:sp>
    </p:spTree>
    <p:extLst>
      <p:ext uri="{BB962C8B-B14F-4D97-AF65-F5344CB8AC3E}">
        <p14:creationId xmlns:p14="http://schemas.microsoft.com/office/powerpoint/2010/main" val="42633436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gn="l"/>
            <a:r>
              <a:rPr lang="sv-SE" b="1" i="0" dirty="0">
                <a:solidFill>
                  <a:srgbClr val="222222"/>
                </a:solidFill>
                <a:effectLst/>
                <a:latin typeface="Vattenfall Hall"/>
              </a:rPr>
              <a:t>Ta del av Vattenfalls månad för psykisk hälsa!</a:t>
            </a:r>
          </a:p>
          <a:p>
            <a:pPr algn="l"/>
            <a:r>
              <a:rPr lang="sv-SE" b="0" i="0" dirty="0">
                <a:solidFill>
                  <a:srgbClr val="222222"/>
                </a:solidFill>
                <a:effectLst/>
                <a:latin typeface="Vattenfall Hall"/>
              </a:rPr>
              <a:t>Under oktober kommer vi att lägga extra fokus på att främja fysisk och psykisk hälsa inom Vattenfall. Det finns ett antal aktiviteter att delta i. Några kan du anmäla dig till och andra kan du titta på när det passar dig.</a:t>
            </a:r>
          </a:p>
          <a:p>
            <a:endParaRPr lang="sv-SE" dirty="0"/>
          </a:p>
          <a:p>
            <a:endParaRPr lang="sv-SE" dirty="0"/>
          </a:p>
        </p:txBody>
      </p:sp>
      <p:sp>
        <p:nvSpPr>
          <p:cNvPr id="4" name="Platshållare för bildnummer 3"/>
          <p:cNvSpPr>
            <a:spLocks noGrp="1"/>
          </p:cNvSpPr>
          <p:nvPr>
            <p:ph type="sldNum" sz="quarter" idx="5"/>
          </p:nvPr>
        </p:nvSpPr>
        <p:spPr/>
        <p:txBody>
          <a:bodyPr/>
          <a:lstStyle/>
          <a:p>
            <a:fld id="{4839FFBA-8E97-AD44-BFE3-4701FE7ED562}" type="slidenum">
              <a:rPr lang="en-GB" smtClean="0"/>
              <a:t>1</a:t>
            </a:fld>
            <a:endParaRPr lang="en-GB"/>
          </a:p>
        </p:txBody>
      </p:sp>
    </p:spTree>
    <p:extLst>
      <p:ext uri="{BB962C8B-B14F-4D97-AF65-F5344CB8AC3E}">
        <p14:creationId xmlns:p14="http://schemas.microsoft.com/office/powerpoint/2010/main" val="10582542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4839FFBA-8E97-AD44-BFE3-4701FE7ED562}" type="slidenum">
              <a:rPr lang="en-GB" smtClean="0"/>
              <a:t>2</a:t>
            </a:fld>
            <a:endParaRPr lang="en-GB"/>
          </a:p>
        </p:txBody>
      </p:sp>
    </p:spTree>
    <p:extLst>
      <p:ext uri="{BB962C8B-B14F-4D97-AF65-F5344CB8AC3E}">
        <p14:creationId xmlns:p14="http://schemas.microsoft.com/office/powerpoint/2010/main" val="27768148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4839FFBA-8E97-AD44-BFE3-4701FE7ED562}" type="slidenum">
              <a:rPr lang="en-GB" smtClean="0"/>
              <a:t>3</a:t>
            </a:fld>
            <a:endParaRPr lang="en-GB"/>
          </a:p>
        </p:txBody>
      </p:sp>
    </p:spTree>
    <p:extLst>
      <p:ext uri="{BB962C8B-B14F-4D97-AF65-F5344CB8AC3E}">
        <p14:creationId xmlns:p14="http://schemas.microsoft.com/office/powerpoint/2010/main" val="14947418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gif"/><Relationship Id="rId1" Type="http://schemas.openxmlformats.org/officeDocument/2006/relationships/slideMaster" Target="../slideMasters/slideMaster2.xml"/><Relationship Id="rId4" Type="http://schemas.openxmlformats.org/officeDocument/2006/relationships/image" Target="../media/image3.svg"/></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gif"/><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 Generic Image Start">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29B8958B-10DA-F24F-A2EC-49711C241895}"/>
              </a:ext>
            </a:extLst>
          </p:cNvPr>
          <p:cNvSpPr/>
          <p:nvPr userDrawn="1"/>
        </p:nvSpPr>
        <p:spPr>
          <a:xfrm>
            <a:off x="6520873" y="2499519"/>
            <a:ext cx="1003877" cy="49306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28" name="Rektangel 27">
            <a:extLst>
              <a:ext uri="{FF2B5EF4-FFF2-40B4-BE49-F238E27FC236}">
                <a16:creationId xmlns:a16="http://schemas.microsoft.com/office/drawing/2014/main" id="{44B06D9C-224E-0C44-86A7-A872605E97D8}"/>
              </a:ext>
            </a:extLst>
          </p:cNvPr>
          <p:cNvSpPr/>
          <p:nvPr userDrawn="1"/>
        </p:nvSpPr>
        <p:spPr>
          <a:xfrm>
            <a:off x="6520873" y="2007250"/>
            <a:ext cx="1003877" cy="49306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27" name="Background image">
            <a:extLst>
              <a:ext uri="{FF2B5EF4-FFF2-40B4-BE49-F238E27FC236}">
                <a16:creationId xmlns:a16="http://schemas.microsoft.com/office/drawing/2014/main" id="{0EE0B0DA-C9E9-6D44-AB2E-FAAB426DE761}"/>
              </a:ext>
            </a:extLst>
          </p:cNvPr>
          <p:cNvSpPr>
            <a:spLocks noGrp="1"/>
          </p:cNvSpPr>
          <p:nvPr>
            <p:ph type="pic" sz="quarter" idx="10" hasCustomPrompt="1"/>
          </p:nvPr>
        </p:nvSpPr>
        <p:spPr>
          <a:xfrm>
            <a:off x="179388" y="158750"/>
            <a:ext cx="8785322" cy="4681538"/>
          </a:xfrm>
          <a:custGeom>
            <a:avLst/>
            <a:gdLst>
              <a:gd name="connsiteX0" fmla="*/ 5051072 w 8785322"/>
              <a:gd name="connsiteY0" fmla="*/ 2241358 h 4681538"/>
              <a:gd name="connsiteX1" fmla="*/ 5051931 w 8785322"/>
              <a:gd name="connsiteY1" fmla="*/ 2241358 h 4681538"/>
              <a:gd name="connsiteX2" fmla="*/ 5121203 w 8785322"/>
              <a:gd name="connsiteY2" fmla="*/ 2413455 h 4681538"/>
              <a:gd name="connsiteX3" fmla="*/ 4982028 w 8785322"/>
              <a:gd name="connsiteY3" fmla="*/ 2413512 h 4681538"/>
              <a:gd name="connsiteX4" fmla="*/ 2251634 w 8785322"/>
              <a:gd name="connsiteY4" fmla="*/ 2241358 h 4681538"/>
              <a:gd name="connsiteX5" fmla="*/ 2252493 w 8785322"/>
              <a:gd name="connsiteY5" fmla="*/ 2241358 h 4681538"/>
              <a:gd name="connsiteX6" fmla="*/ 2321537 w 8785322"/>
              <a:gd name="connsiteY6" fmla="*/ 2413455 h 4681538"/>
              <a:gd name="connsiteX7" fmla="*/ 2182590 w 8785322"/>
              <a:gd name="connsiteY7" fmla="*/ 2413512 h 4681538"/>
              <a:gd name="connsiteX8" fmla="*/ 4986778 w 8785322"/>
              <a:gd name="connsiteY8" fmla="*/ 2102398 h 4681538"/>
              <a:gd name="connsiteX9" fmla="*/ 4776443 w 8785322"/>
              <a:gd name="connsiteY9" fmla="*/ 2606354 h 4681538"/>
              <a:gd name="connsiteX10" fmla="*/ 4904233 w 8785322"/>
              <a:gd name="connsiteY10" fmla="*/ 2606354 h 4681538"/>
              <a:gd name="connsiteX11" fmla="*/ 4940442 w 8785322"/>
              <a:gd name="connsiteY11" fmla="*/ 2516360 h 4681538"/>
              <a:gd name="connsiteX12" fmla="*/ 5162504 w 8785322"/>
              <a:gd name="connsiteY12" fmla="*/ 2516360 h 4681538"/>
              <a:gd name="connsiteX13" fmla="*/ 5198770 w 8785322"/>
              <a:gd name="connsiteY13" fmla="*/ 2606069 h 4681538"/>
              <a:gd name="connsiteX14" fmla="*/ 5326503 w 8785322"/>
              <a:gd name="connsiteY14" fmla="*/ 2606069 h 4681538"/>
              <a:gd name="connsiteX15" fmla="*/ 5116457 w 8785322"/>
              <a:gd name="connsiteY15" fmla="*/ 2102398 h 4681538"/>
              <a:gd name="connsiteX16" fmla="*/ 2187055 w 8785322"/>
              <a:gd name="connsiteY16" fmla="*/ 2102398 h 4681538"/>
              <a:gd name="connsiteX17" fmla="*/ 1976777 w 8785322"/>
              <a:gd name="connsiteY17" fmla="*/ 2606354 h 4681538"/>
              <a:gd name="connsiteX18" fmla="*/ 2104510 w 8785322"/>
              <a:gd name="connsiteY18" fmla="*/ 2606354 h 4681538"/>
              <a:gd name="connsiteX19" fmla="*/ 2140776 w 8785322"/>
              <a:gd name="connsiteY19" fmla="*/ 2516360 h 4681538"/>
              <a:gd name="connsiteX20" fmla="*/ 2362838 w 8785322"/>
              <a:gd name="connsiteY20" fmla="*/ 2516360 h 4681538"/>
              <a:gd name="connsiteX21" fmla="*/ 2399332 w 8785322"/>
              <a:gd name="connsiteY21" fmla="*/ 2606069 h 4681538"/>
              <a:gd name="connsiteX22" fmla="*/ 2527122 w 8785322"/>
              <a:gd name="connsiteY22" fmla="*/ 2606069 h 4681538"/>
              <a:gd name="connsiteX23" fmla="*/ 2316502 w 8785322"/>
              <a:gd name="connsiteY23" fmla="*/ 2102398 h 4681538"/>
              <a:gd name="connsiteX24" fmla="*/ 5791389 w 8785322"/>
              <a:gd name="connsiteY24" fmla="*/ 2102113 h 4681538"/>
              <a:gd name="connsiteX25" fmla="*/ 5791389 w 8785322"/>
              <a:gd name="connsiteY25" fmla="*/ 2606069 h 4681538"/>
              <a:gd name="connsiteX26" fmla="*/ 6156228 w 8785322"/>
              <a:gd name="connsiteY26" fmla="*/ 2606069 h 4681538"/>
              <a:gd name="connsiteX27" fmla="*/ 6156228 w 8785322"/>
              <a:gd name="connsiteY27" fmla="*/ 2494193 h 4681538"/>
              <a:gd name="connsiteX28" fmla="*/ 5923526 w 8785322"/>
              <a:gd name="connsiteY28" fmla="*/ 2494193 h 4681538"/>
              <a:gd name="connsiteX29" fmla="*/ 5923526 w 8785322"/>
              <a:gd name="connsiteY29" fmla="*/ 2102113 h 4681538"/>
              <a:gd name="connsiteX30" fmla="*/ 5369461 w 8785322"/>
              <a:gd name="connsiteY30" fmla="*/ 2102113 h 4681538"/>
              <a:gd name="connsiteX31" fmla="*/ 5369461 w 8785322"/>
              <a:gd name="connsiteY31" fmla="*/ 2606069 h 4681538"/>
              <a:gd name="connsiteX32" fmla="*/ 5734357 w 8785322"/>
              <a:gd name="connsiteY32" fmla="*/ 2606069 h 4681538"/>
              <a:gd name="connsiteX33" fmla="*/ 5734357 w 8785322"/>
              <a:gd name="connsiteY33" fmla="*/ 2494193 h 4681538"/>
              <a:gd name="connsiteX34" fmla="*/ 5501655 w 8785322"/>
              <a:gd name="connsiteY34" fmla="*/ 2494193 h 4681538"/>
              <a:gd name="connsiteX35" fmla="*/ 5501655 w 8785322"/>
              <a:gd name="connsiteY35" fmla="*/ 2102113 h 4681538"/>
              <a:gd name="connsiteX36" fmla="*/ 4435460 w 8785322"/>
              <a:gd name="connsiteY36" fmla="*/ 2102113 h 4681538"/>
              <a:gd name="connsiteX37" fmla="*/ 4435460 w 8785322"/>
              <a:gd name="connsiteY37" fmla="*/ 2606069 h 4681538"/>
              <a:gd name="connsiteX38" fmla="*/ 4567597 w 8785322"/>
              <a:gd name="connsiteY38" fmla="*/ 2606069 h 4681538"/>
              <a:gd name="connsiteX39" fmla="*/ 4567597 w 8785322"/>
              <a:gd name="connsiteY39" fmla="*/ 2402086 h 4681538"/>
              <a:gd name="connsiteX40" fmla="*/ 4780907 w 8785322"/>
              <a:gd name="connsiteY40" fmla="*/ 2402086 h 4681538"/>
              <a:gd name="connsiteX41" fmla="*/ 4780907 w 8785322"/>
              <a:gd name="connsiteY41" fmla="*/ 2294097 h 4681538"/>
              <a:gd name="connsiteX42" fmla="*/ 4567597 w 8785322"/>
              <a:gd name="connsiteY42" fmla="*/ 2294097 h 4681538"/>
              <a:gd name="connsiteX43" fmla="*/ 4567597 w 8785322"/>
              <a:gd name="connsiteY43" fmla="*/ 2210102 h 4681538"/>
              <a:gd name="connsiteX44" fmla="*/ 4820548 w 8785322"/>
              <a:gd name="connsiteY44" fmla="*/ 2210102 h 4681538"/>
              <a:gd name="connsiteX45" fmla="*/ 4820548 w 8785322"/>
              <a:gd name="connsiteY45" fmla="*/ 2102113 h 4681538"/>
              <a:gd name="connsiteX46" fmla="*/ 3857771 w 8785322"/>
              <a:gd name="connsiteY46" fmla="*/ 2102113 h 4681538"/>
              <a:gd name="connsiteX47" fmla="*/ 3857771 w 8785322"/>
              <a:gd name="connsiteY47" fmla="*/ 2606069 h 4681538"/>
              <a:gd name="connsiteX48" fmla="*/ 3983961 w 8785322"/>
              <a:gd name="connsiteY48" fmla="*/ 2606069 h 4681538"/>
              <a:gd name="connsiteX49" fmla="*/ 3983961 w 8785322"/>
              <a:gd name="connsiteY49" fmla="*/ 2308151 h 4681538"/>
              <a:gd name="connsiteX50" fmla="*/ 4208766 w 8785322"/>
              <a:gd name="connsiteY50" fmla="*/ 2606069 h 4681538"/>
              <a:gd name="connsiteX51" fmla="*/ 4334953 w 8785322"/>
              <a:gd name="connsiteY51" fmla="*/ 2606069 h 4681538"/>
              <a:gd name="connsiteX52" fmla="*/ 4334953 w 8785322"/>
              <a:gd name="connsiteY52" fmla="*/ 2102113 h 4681538"/>
              <a:gd name="connsiteX53" fmla="*/ 4208766 w 8785322"/>
              <a:gd name="connsiteY53" fmla="*/ 2102113 h 4681538"/>
              <a:gd name="connsiteX54" fmla="*/ 4208766 w 8785322"/>
              <a:gd name="connsiteY54" fmla="*/ 2403686 h 4681538"/>
              <a:gd name="connsiteX55" fmla="*/ 3983961 w 8785322"/>
              <a:gd name="connsiteY55" fmla="*/ 2102113 h 4681538"/>
              <a:gd name="connsiteX56" fmla="*/ 3393284 w 8785322"/>
              <a:gd name="connsiteY56" fmla="*/ 2102113 h 4681538"/>
              <a:gd name="connsiteX57" fmla="*/ 3393284 w 8785322"/>
              <a:gd name="connsiteY57" fmla="*/ 2606069 h 4681538"/>
              <a:gd name="connsiteX58" fmla="*/ 3525421 w 8785322"/>
              <a:gd name="connsiteY58" fmla="*/ 2606069 h 4681538"/>
              <a:gd name="connsiteX59" fmla="*/ 3766361 w 8785322"/>
              <a:gd name="connsiteY59" fmla="*/ 2606069 h 4681538"/>
              <a:gd name="connsiteX60" fmla="*/ 3766361 w 8785322"/>
              <a:gd name="connsiteY60" fmla="*/ 2498080 h 4681538"/>
              <a:gd name="connsiteX61" fmla="*/ 3525421 w 8785322"/>
              <a:gd name="connsiteY61" fmla="*/ 2498080 h 4681538"/>
              <a:gd name="connsiteX62" fmla="*/ 3525421 w 8785322"/>
              <a:gd name="connsiteY62" fmla="*/ 2398887 h 4681538"/>
              <a:gd name="connsiteX63" fmla="*/ 3729635 w 8785322"/>
              <a:gd name="connsiteY63" fmla="*/ 2398887 h 4681538"/>
              <a:gd name="connsiteX64" fmla="*/ 3729635 w 8785322"/>
              <a:gd name="connsiteY64" fmla="*/ 2290897 h 4681538"/>
              <a:gd name="connsiteX65" fmla="*/ 3525421 w 8785322"/>
              <a:gd name="connsiteY65" fmla="*/ 2290897 h 4681538"/>
              <a:gd name="connsiteX66" fmla="*/ 3525421 w 8785322"/>
              <a:gd name="connsiteY66" fmla="*/ 2210102 h 4681538"/>
              <a:gd name="connsiteX67" fmla="*/ 3766361 w 8785322"/>
              <a:gd name="connsiteY67" fmla="*/ 2210102 h 4681538"/>
              <a:gd name="connsiteX68" fmla="*/ 3766361 w 8785322"/>
              <a:gd name="connsiteY68" fmla="*/ 2102113 h 4681538"/>
              <a:gd name="connsiteX69" fmla="*/ 2918731 w 8785322"/>
              <a:gd name="connsiteY69" fmla="*/ 2102113 h 4681538"/>
              <a:gd name="connsiteX70" fmla="*/ 2918731 w 8785322"/>
              <a:gd name="connsiteY70" fmla="*/ 2210102 h 4681538"/>
              <a:gd name="connsiteX71" fmla="*/ 3050868 w 8785322"/>
              <a:gd name="connsiteY71" fmla="*/ 2210102 h 4681538"/>
              <a:gd name="connsiteX72" fmla="*/ 3050868 w 8785322"/>
              <a:gd name="connsiteY72" fmla="*/ 2606069 h 4681538"/>
              <a:gd name="connsiteX73" fmla="*/ 3183006 w 8785322"/>
              <a:gd name="connsiteY73" fmla="*/ 2606069 h 4681538"/>
              <a:gd name="connsiteX74" fmla="*/ 3183006 w 8785322"/>
              <a:gd name="connsiteY74" fmla="*/ 2210102 h 4681538"/>
              <a:gd name="connsiteX75" fmla="*/ 3329218 w 8785322"/>
              <a:gd name="connsiteY75" fmla="*/ 2210102 h 4681538"/>
              <a:gd name="connsiteX76" fmla="*/ 3329218 w 8785322"/>
              <a:gd name="connsiteY76" fmla="*/ 2102113 h 4681538"/>
              <a:gd name="connsiteX77" fmla="*/ 2462254 w 8785322"/>
              <a:gd name="connsiteY77" fmla="*/ 2102113 h 4681538"/>
              <a:gd name="connsiteX78" fmla="*/ 2462254 w 8785322"/>
              <a:gd name="connsiteY78" fmla="*/ 2210102 h 4681538"/>
              <a:gd name="connsiteX79" fmla="*/ 2608405 w 8785322"/>
              <a:gd name="connsiteY79" fmla="*/ 2210102 h 4681538"/>
              <a:gd name="connsiteX80" fmla="*/ 2608405 w 8785322"/>
              <a:gd name="connsiteY80" fmla="*/ 2606069 h 4681538"/>
              <a:gd name="connsiteX81" fmla="*/ 2740547 w 8785322"/>
              <a:gd name="connsiteY81" fmla="*/ 2606069 h 4681538"/>
              <a:gd name="connsiteX82" fmla="*/ 2740547 w 8785322"/>
              <a:gd name="connsiteY82" fmla="*/ 2210102 h 4681538"/>
              <a:gd name="connsiteX83" fmla="*/ 2872684 w 8785322"/>
              <a:gd name="connsiteY83" fmla="*/ 2210102 h 4681538"/>
              <a:gd name="connsiteX84" fmla="*/ 2872684 w 8785322"/>
              <a:gd name="connsiteY84" fmla="*/ 2102113 h 4681538"/>
              <a:gd name="connsiteX85" fmla="*/ 1517899 w 8785322"/>
              <a:gd name="connsiteY85" fmla="*/ 2102113 h 4681538"/>
              <a:gd name="connsiteX86" fmla="*/ 1724857 w 8785322"/>
              <a:gd name="connsiteY86" fmla="*/ 2606069 h 4681538"/>
              <a:gd name="connsiteX87" fmla="*/ 1854995 w 8785322"/>
              <a:gd name="connsiteY87" fmla="*/ 2606069 h 4681538"/>
              <a:gd name="connsiteX88" fmla="*/ 2061952 w 8785322"/>
              <a:gd name="connsiteY88" fmla="*/ 2102113 h 4681538"/>
              <a:gd name="connsiteX89" fmla="*/ 1934219 w 8785322"/>
              <a:gd name="connsiteY89" fmla="*/ 2102113 h 4681538"/>
              <a:gd name="connsiteX90" fmla="*/ 1790469 w 8785322"/>
              <a:gd name="connsiteY90" fmla="*/ 2456425 h 4681538"/>
              <a:gd name="connsiteX91" fmla="*/ 1789382 w 8785322"/>
              <a:gd name="connsiteY91" fmla="*/ 2456425 h 4681538"/>
              <a:gd name="connsiteX92" fmla="*/ 1645690 w 8785322"/>
              <a:gd name="connsiteY92" fmla="*/ 2102113 h 4681538"/>
              <a:gd name="connsiteX93" fmla="*/ 6850605 w 8785322"/>
              <a:gd name="connsiteY93" fmla="*/ 1899225 h 4681538"/>
              <a:gd name="connsiteX94" fmla="*/ 6417469 w 8785322"/>
              <a:gd name="connsiteY94" fmla="*/ 2251840 h 4681538"/>
              <a:gd name="connsiteX95" fmla="*/ 6408495 w 8785322"/>
              <a:gd name="connsiteY95" fmla="*/ 2340755 h 4681538"/>
              <a:gd name="connsiteX96" fmla="*/ 6408486 w 8785322"/>
              <a:gd name="connsiteY96" fmla="*/ 2340755 h 4681538"/>
              <a:gd name="connsiteX97" fmla="*/ 6408491 w 8785322"/>
              <a:gd name="connsiteY97" fmla="*/ 2340798 h 4681538"/>
              <a:gd name="connsiteX98" fmla="*/ 6408486 w 8785322"/>
              <a:gd name="connsiteY98" fmla="*/ 2340841 h 4681538"/>
              <a:gd name="connsiteX99" fmla="*/ 6408495 w 8785322"/>
              <a:gd name="connsiteY99" fmla="*/ 2340841 h 4681538"/>
              <a:gd name="connsiteX100" fmla="*/ 6417478 w 8785322"/>
              <a:gd name="connsiteY100" fmla="*/ 2429748 h 4681538"/>
              <a:gd name="connsiteX101" fmla="*/ 6850605 w 8785322"/>
              <a:gd name="connsiteY101" fmla="*/ 2782318 h 4681538"/>
              <a:gd name="connsiteX102" fmla="*/ 6850666 w 8785322"/>
              <a:gd name="connsiteY102" fmla="*/ 2782318 h 4681538"/>
              <a:gd name="connsiteX103" fmla="*/ 7283747 w 8785322"/>
              <a:gd name="connsiteY103" fmla="*/ 2429745 h 4681538"/>
              <a:gd name="connsiteX104" fmla="*/ 7292720 w 8785322"/>
              <a:gd name="connsiteY104" fmla="*/ 2340841 h 4681538"/>
              <a:gd name="connsiteX105" fmla="*/ 7292728 w 8785322"/>
              <a:gd name="connsiteY105" fmla="*/ 2340841 h 4681538"/>
              <a:gd name="connsiteX106" fmla="*/ 7292724 w 8785322"/>
              <a:gd name="connsiteY106" fmla="*/ 2340798 h 4681538"/>
              <a:gd name="connsiteX107" fmla="*/ 7292728 w 8785322"/>
              <a:gd name="connsiteY107" fmla="*/ 2340755 h 4681538"/>
              <a:gd name="connsiteX108" fmla="*/ 7292720 w 8785322"/>
              <a:gd name="connsiteY108" fmla="*/ 2340755 h 4681538"/>
              <a:gd name="connsiteX109" fmla="*/ 7283766 w 8785322"/>
              <a:gd name="connsiteY109" fmla="*/ 2251850 h 4681538"/>
              <a:gd name="connsiteX110" fmla="*/ 6850723 w 8785322"/>
              <a:gd name="connsiteY110" fmla="*/ 1899225 h 4681538"/>
              <a:gd name="connsiteX111" fmla="*/ 6850605 w 8785322"/>
              <a:gd name="connsiteY111" fmla="*/ 1899225 h 4681538"/>
              <a:gd name="connsiteX112" fmla="*/ 0 w 8785322"/>
              <a:gd name="connsiteY112" fmla="*/ 0 h 4681538"/>
              <a:gd name="connsiteX113" fmla="*/ 8785322 w 8785322"/>
              <a:gd name="connsiteY113" fmla="*/ 0 h 4681538"/>
              <a:gd name="connsiteX114" fmla="*/ 8785322 w 8785322"/>
              <a:gd name="connsiteY114" fmla="*/ 4681538 h 4681538"/>
              <a:gd name="connsiteX115" fmla="*/ 0 w 8785322"/>
              <a:gd name="connsiteY115" fmla="*/ 4681538 h 4681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Lst>
            <a:rect l="l" t="t" r="r" b="b"/>
            <a:pathLst>
              <a:path w="8785322" h="4681538">
                <a:moveTo>
                  <a:pt x="5051072" y="2241358"/>
                </a:moveTo>
                <a:lnTo>
                  <a:pt x="5051931" y="2241358"/>
                </a:lnTo>
                <a:lnTo>
                  <a:pt x="5121203" y="2413455"/>
                </a:lnTo>
                <a:lnTo>
                  <a:pt x="4982028" y="2413512"/>
                </a:lnTo>
                <a:close/>
                <a:moveTo>
                  <a:pt x="2251634" y="2241358"/>
                </a:moveTo>
                <a:lnTo>
                  <a:pt x="2252493" y="2241358"/>
                </a:lnTo>
                <a:lnTo>
                  <a:pt x="2321537" y="2413455"/>
                </a:lnTo>
                <a:lnTo>
                  <a:pt x="2182590" y="2413512"/>
                </a:lnTo>
                <a:close/>
                <a:moveTo>
                  <a:pt x="4986778" y="2102398"/>
                </a:moveTo>
                <a:lnTo>
                  <a:pt x="4776443" y="2606354"/>
                </a:lnTo>
                <a:lnTo>
                  <a:pt x="4904233" y="2606354"/>
                </a:lnTo>
                <a:lnTo>
                  <a:pt x="4940442" y="2516360"/>
                </a:lnTo>
                <a:lnTo>
                  <a:pt x="5162504" y="2516360"/>
                </a:lnTo>
                <a:lnTo>
                  <a:pt x="5198770" y="2606069"/>
                </a:lnTo>
                <a:lnTo>
                  <a:pt x="5326503" y="2606069"/>
                </a:lnTo>
                <a:lnTo>
                  <a:pt x="5116457" y="2102398"/>
                </a:lnTo>
                <a:close/>
                <a:moveTo>
                  <a:pt x="2187055" y="2102398"/>
                </a:moveTo>
                <a:lnTo>
                  <a:pt x="1976777" y="2606354"/>
                </a:lnTo>
                <a:lnTo>
                  <a:pt x="2104510" y="2606354"/>
                </a:lnTo>
                <a:lnTo>
                  <a:pt x="2140776" y="2516360"/>
                </a:lnTo>
                <a:lnTo>
                  <a:pt x="2362838" y="2516360"/>
                </a:lnTo>
                <a:lnTo>
                  <a:pt x="2399332" y="2606069"/>
                </a:lnTo>
                <a:lnTo>
                  <a:pt x="2527122" y="2606069"/>
                </a:lnTo>
                <a:lnTo>
                  <a:pt x="2316502" y="2102398"/>
                </a:lnTo>
                <a:close/>
                <a:moveTo>
                  <a:pt x="5791389" y="2102113"/>
                </a:moveTo>
                <a:lnTo>
                  <a:pt x="5791389" y="2606069"/>
                </a:lnTo>
                <a:lnTo>
                  <a:pt x="6156228" y="2606069"/>
                </a:lnTo>
                <a:lnTo>
                  <a:pt x="6156228" y="2494193"/>
                </a:lnTo>
                <a:lnTo>
                  <a:pt x="5923526" y="2494193"/>
                </a:lnTo>
                <a:lnTo>
                  <a:pt x="5923526" y="2102113"/>
                </a:lnTo>
                <a:close/>
                <a:moveTo>
                  <a:pt x="5369461" y="2102113"/>
                </a:moveTo>
                <a:lnTo>
                  <a:pt x="5369461" y="2606069"/>
                </a:lnTo>
                <a:lnTo>
                  <a:pt x="5734357" y="2606069"/>
                </a:lnTo>
                <a:lnTo>
                  <a:pt x="5734357" y="2494193"/>
                </a:lnTo>
                <a:lnTo>
                  <a:pt x="5501655" y="2494193"/>
                </a:lnTo>
                <a:lnTo>
                  <a:pt x="5501655" y="2102113"/>
                </a:lnTo>
                <a:close/>
                <a:moveTo>
                  <a:pt x="4435460" y="2102113"/>
                </a:moveTo>
                <a:lnTo>
                  <a:pt x="4435460" y="2606069"/>
                </a:lnTo>
                <a:lnTo>
                  <a:pt x="4567597" y="2606069"/>
                </a:lnTo>
                <a:lnTo>
                  <a:pt x="4567597" y="2402086"/>
                </a:lnTo>
                <a:lnTo>
                  <a:pt x="4780907" y="2402086"/>
                </a:lnTo>
                <a:lnTo>
                  <a:pt x="4780907" y="2294097"/>
                </a:lnTo>
                <a:lnTo>
                  <a:pt x="4567597" y="2294097"/>
                </a:lnTo>
                <a:lnTo>
                  <a:pt x="4567597" y="2210102"/>
                </a:lnTo>
                <a:lnTo>
                  <a:pt x="4820548" y="2210102"/>
                </a:lnTo>
                <a:lnTo>
                  <a:pt x="4820548" y="2102113"/>
                </a:lnTo>
                <a:close/>
                <a:moveTo>
                  <a:pt x="3857771" y="2102113"/>
                </a:moveTo>
                <a:lnTo>
                  <a:pt x="3857771" y="2606069"/>
                </a:lnTo>
                <a:lnTo>
                  <a:pt x="3983961" y="2606069"/>
                </a:lnTo>
                <a:lnTo>
                  <a:pt x="3983961" y="2308151"/>
                </a:lnTo>
                <a:lnTo>
                  <a:pt x="4208766" y="2606069"/>
                </a:lnTo>
                <a:lnTo>
                  <a:pt x="4334953" y="2606069"/>
                </a:lnTo>
                <a:lnTo>
                  <a:pt x="4334953" y="2102113"/>
                </a:lnTo>
                <a:lnTo>
                  <a:pt x="4208766" y="2102113"/>
                </a:lnTo>
                <a:lnTo>
                  <a:pt x="4208766" y="2403686"/>
                </a:lnTo>
                <a:lnTo>
                  <a:pt x="3983961" y="2102113"/>
                </a:lnTo>
                <a:close/>
                <a:moveTo>
                  <a:pt x="3393284" y="2102113"/>
                </a:moveTo>
                <a:lnTo>
                  <a:pt x="3393284" y="2606069"/>
                </a:lnTo>
                <a:lnTo>
                  <a:pt x="3525421" y="2606069"/>
                </a:lnTo>
                <a:lnTo>
                  <a:pt x="3766361" y="2606069"/>
                </a:lnTo>
                <a:lnTo>
                  <a:pt x="3766361" y="2498080"/>
                </a:lnTo>
                <a:lnTo>
                  <a:pt x="3525421" y="2498080"/>
                </a:lnTo>
                <a:lnTo>
                  <a:pt x="3525421" y="2398887"/>
                </a:lnTo>
                <a:lnTo>
                  <a:pt x="3729635" y="2398887"/>
                </a:lnTo>
                <a:lnTo>
                  <a:pt x="3729635" y="2290897"/>
                </a:lnTo>
                <a:lnTo>
                  <a:pt x="3525421" y="2290897"/>
                </a:lnTo>
                <a:lnTo>
                  <a:pt x="3525421" y="2210102"/>
                </a:lnTo>
                <a:lnTo>
                  <a:pt x="3766361" y="2210102"/>
                </a:lnTo>
                <a:lnTo>
                  <a:pt x="3766361" y="2102113"/>
                </a:lnTo>
                <a:close/>
                <a:moveTo>
                  <a:pt x="2918731" y="2102113"/>
                </a:moveTo>
                <a:lnTo>
                  <a:pt x="2918731" y="2210102"/>
                </a:lnTo>
                <a:lnTo>
                  <a:pt x="3050868" y="2210102"/>
                </a:lnTo>
                <a:lnTo>
                  <a:pt x="3050868" y="2606069"/>
                </a:lnTo>
                <a:lnTo>
                  <a:pt x="3183006" y="2606069"/>
                </a:lnTo>
                <a:lnTo>
                  <a:pt x="3183006" y="2210102"/>
                </a:lnTo>
                <a:lnTo>
                  <a:pt x="3329218" y="2210102"/>
                </a:lnTo>
                <a:lnTo>
                  <a:pt x="3329218" y="2102113"/>
                </a:lnTo>
                <a:close/>
                <a:moveTo>
                  <a:pt x="2462254" y="2102113"/>
                </a:moveTo>
                <a:lnTo>
                  <a:pt x="2462254" y="2210102"/>
                </a:lnTo>
                <a:lnTo>
                  <a:pt x="2608405" y="2210102"/>
                </a:lnTo>
                <a:lnTo>
                  <a:pt x="2608405" y="2606069"/>
                </a:lnTo>
                <a:lnTo>
                  <a:pt x="2740547" y="2606069"/>
                </a:lnTo>
                <a:lnTo>
                  <a:pt x="2740547" y="2210102"/>
                </a:lnTo>
                <a:lnTo>
                  <a:pt x="2872684" y="2210102"/>
                </a:lnTo>
                <a:lnTo>
                  <a:pt x="2872684" y="2102113"/>
                </a:lnTo>
                <a:close/>
                <a:moveTo>
                  <a:pt x="1517899" y="2102113"/>
                </a:moveTo>
                <a:lnTo>
                  <a:pt x="1724857" y="2606069"/>
                </a:lnTo>
                <a:lnTo>
                  <a:pt x="1854995" y="2606069"/>
                </a:lnTo>
                <a:lnTo>
                  <a:pt x="2061952" y="2102113"/>
                </a:lnTo>
                <a:lnTo>
                  <a:pt x="1934219" y="2102113"/>
                </a:lnTo>
                <a:lnTo>
                  <a:pt x="1790469" y="2456425"/>
                </a:lnTo>
                <a:lnTo>
                  <a:pt x="1789382" y="2456425"/>
                </a:lnTo>
                <a:lnTo>
                  <a:pt x="1645690" y="2102113"/>
                </a:lnTo>
                <a:close/>
                <a:moveTo>
                  <a:pt x="6850605" y="1899225"/>
                </a:moveTo>
                <a:cubicBezTo>
                  <a:pt x="6636954" y="1899225"/>
                  <a:pt x="6458695" y="2050602"/>
                  <a:pt x="6417469" y="2251840"/>
                </a:cubicBezTo>
                <a:lnTo>
                  <a:pt x="6408495" y="2340755"/>
                </a:lnTo>
                <a:lnTo>
                  <a:pt x="6408486" y="2340755"/>
                </a:lnTo>
                <a:lnTo>
                  <a:pt x="6408491" y="2340798"/>
                </a:lnTo>
                <a:lnTo>
                  <a:pt x="6408486" y="2340841"/>
                </a:lnTo>
                <a:lnTo>
                  <a:pt x="6408495" y="2340841"/>
                </a:lnTo>
                <a:lnTo>
                  <a:pt x="6417478" y="2429748"/>
                </a:lnTo>
                <a:cubicBezTo>
                  <a:pt x="6458721" y="2630964"/>
                  <a:pt x="6636972" y="2782318"/>
                  <a:pt x="6850605" y="2782318"/>
                </a:cubicBezTo>
                <a:cubicBezTo>
                  <a:pt x="6850626" y="2782318"/>
                  <a:pt x="6850646" y="2782318"/>
                  <a:pt x="6850666" y="2782318"/>
                </a:cubicBezTo>
                <a:cubicBezTo>
                  <a:pt x="7064292" y="2782318"/>
                  <a:pt x="7242526" y="2630958"/>
                  <a:pt x="7283747" y="2429745"/>
                </a:cubicBezTo>
                <a:lnTo>
                  <a:pt x="7292720" y="2340841"/>
                </a:lnTo>
                <a:lnTo>
                  <a:pt x="7292728" y="2340841"/>
                </a:lnTo>
                <a:lnTo>
                  <a:pt x="7292724" y="2340798"/>
                </a:lnTo>
                <a:lnTo>
                  <a:pt x="7292728" y="2340755"/>
                </a:lnTo>
                <a:lnTo>
                  <a:pt x="7292720" y="2340755"/>
                </a:lnTo>
                <a:lnTo>
                  <a:pt x="7283766" y="2251850"/>
                </a:lnTo>
                <a:cubicBezTo>
                  <a:pt x="7242583" y="2050634"/>
                  <a:pt x="7064349" y="1899253"/>
                  <a:pt x="6850723" y="1899225"/>
                </a:cubicBezTo>
                <a:cubicBezTo>
                  <a:pt x="6850683" y="1899225"/>
                  <a:pt x="6850646" y="1899225"/>
                  <a:pt x="6850605" y="1899225"/>
                </a:cubicBezTo>
                <a:close/>
                <a:moveTo>
                  <a:pt x="0" y="0"/>
                </a:moveTo>
                <a:lnTo>
                  <a:pt x="8785322" y="0"/>
                </a:lnTo>
                <a:lnTo>
                  <a:pt x="8785322" y="4681538"/>
                </a:lnTo>
                <a:lnTo>
                  <a:pt x="0" y="4681538"/>
                </a:lnTo>
                <a:close/>
              </a:path>
            </a:pathLst>
          </a:custGeom>
          <a:blipFill dpi="0" rotWithShape="1">
            <a:blip r:embed="rId2"/>
            <a:srcRect/>
            <a:tile tx="0" ty="0" sx="100000" sy="100000" flip="none" algn="tl"/>
          </a:blipFill>
        </p:spPr>
        <p:txBody>
          <a:bodyPr wrap="square">
            <a:noAutofit/>
          </a:bodyPr>
          <a:lstStyle>
            <a:lvl1pPr algn="ctr">
              <a:buNone/>
              <a:defRPr sz="800">
                <a:solidFill>
                  <a:schemeClr val="bg1">
                    <a:lumMod val="75000"/>
                  </a:schemeClr>
                </a:solidFill>
              </a:defRPr>
            </a:lvl1pPr>
          </a:lstStyle>
          <a:p>
            <a:r>
              <a:rPr lang="en-GB" noProof="0" dirty="0"/>
              <a:t>Click on the icon to add an image</a:t>
            </a:r>
          </a:p>
        </p:txBody>
      </p:sp>
      <p:sp>
        <p:nvSpPr>
          <p:cNvPr id="2" name="Rektangel 1">
            <a:extLst>
              <a:ext uri="{FF2B5EF4-FFF2-40B4-BE49-F238E27FC236}">
                <a16:creationId xmlns:a16="http://schemas.microsoft.com/office/drawing/2014/main" id="{F803F8D0-F719-E241-8577-1EB6E3E95C67}"/>
              </a:ext>
            </a:extLst>
          </p:cNvPr>
          <p:cNvSpPr/>
          <p:nvPr userDrawn="1"/>
        </p:nvSpPr>
        <p:spPr>
          <a:xfrm>
            <a:off x="3949700" y="4867046"/>
            <a:ext cx="1193800" cy="2764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11" name="Date">
            <a:extLst>
              <a:ext uri="{FF2B5EF4-FFF2-40B4-BE49-F238E27FC236}">
                <a16:creationId xmlns:a16="http://schemas.microsoft.com/office/drawing/2014/main" id="{38CA3AD7-12F8-9F43-820D-33071C26D41A}"/>
              </a:ext>
            </a:extLst>
          </p:cNvPr>
          <p:cNvSpPr>
            <a:spLocks noGrp="1"/>
          </p:cNvSpPr>
          <p:nvPr>
            <p:ph type="dt" sz="half" idx="2"/>
          </p:nvPr>
        </p:nvSpPr>
        <p:spPr>
          <a:xfrm>
            <a:off x="110287" y="4901296"/>
            <a:ext cx="2948826" cy="115200"/>
          </a:xfrm>
          <a:prstGeom prst="rect">
            <a:avLst/>
          </a:prstGeom>
        </p:spPr>
        <p:txBody>
          <a:bodyPr vert="horz" lIns="0" tIns="0" rIns="0" bIns="0" rtlCol="0" anchor="t"/>
          <a:lstStyle>
            <a:lvl1pPr algn="l">
              <a:defRPr sz="600" b="0">
                <a:solidFill>
                  <a:srgbClr val="737373"/>
                </a:solidFill>
              </a:defRPr>
            </a:lvl1pPr>
          </a:lstStyle>
          <a:p>
            <a:fld id="{537D5908-CED2-8445-B2F0-C1C5EBD56666}" type="datetime1">
              <a:rPr lang="sv-SE" noProof="0" smtClean="0"/>
              <a:t>2024-09-17</a:t>
            </a:fld>
            <a:endParaRPr lang="en-GB" noProof="0"/>
          </a:p>
        </p:txBody>
      </p:sp>
      <p:sp>
        <p:nvSpPr>
          <p:cNvPr id="12" name="Number">
            <a:extLst>
              <a:ext uri="{FF2B5EF4-FFF2-40B4-BE49-F238E27FC236}">
                <a16:creationId xmlns:a16="http://schemas.microsoft.com/office/drawing/2014/main" id="{DFED6C3B-4A73-344C-A9A5-F8224178884F}"/>
              </a:ext>
            </a:extLst>
          </p:cNvPr>
          <p:cNvSpPr>
            <a:spLocks noGrp="1"/>
          </p:cNvSpPr>
          <p:nvPr>
            <p:ph type="sldNum" sz="quarter" idx="4"/>
          </p:nvPr>
        </p:nvSpPr>
        <p:spPr>
          <a:xfrm>
            <a:off x="8640418" y="5003474"/>
            <a:ext cx="324294" cy="82456"/>
          </a:xfrm>
          <a:prstGeom prst="rect">
            <a:avLst/>
          </a:prstGeom>
        </p:spPr>
        <p:txBody>
          <a:bodyPr vert="horz" lIns="0" tIns="0" rIns="0" bIns="0" rtlCol="0" anchor="t"/>
          <a:lstStyle>
            <a:lvl1pPr algn="r">
              <a:defRPr sz="600" b="0">
                <a:solidFill>
                  <a:srgbClr val="737373"/>
                </a:solidFill>
              </a:defRPr>
            </a:lvl1pPr>
          </a:lstStyle>
          <a:p>
            <a:fld id="{17CD396C-6A52-4D5A-BAE3-92A1CC3BBDE0}" type="slidenum">
              <a:rPr lang="en-GB" noProof="0" smtClean="0"/>
              <a:pPr/>
              <a:t>‹#›</a:t>
            </a:fld>
            <a:endParaRPr lang="en-GB" noProof="0"/>
          </a:p>
        </p:txBody>
      </p:sp>
      <p:sp>
        <p:nvSpPr>
          <p:cNvPr id="13" name="Footer">
            <a:extLst>
              <a:ext uri="{FF2B5EF4-FFF2-40B4-BE49-F238E27FC236}">
                <a16:creationId xmlns:a16="http://schemas.microsoft.com/office/drawing/2014/main" id="{3B9E93E1-A5C6-AE48-99D5-A7A443E60A82}"/>
              </a:ext>
            </a:extLst>
          </p:cNvPr>
          <p:cNvSpPr>
            <a:spLocks noGrp="1"/>
          </p:cNvSpPr>
          <p:nvPr>
            <p:ph type="ftr" sz="quarter" idx="3"/>
          </p:nvPr>
        </p:nvSpPr>
        <p:spPr>
          <a:xfrm>
            <a:off x="6084887" y="4901296"/>
            <a:ext cx="2879823" cy="115200"/>
          </a:xfrm>
          <a:prstGeom prst="rect">
            <a:avLst/>
          </a:prstGeom>
        </p:spPr>
        <p:txBody>
          <a:bodyPr vert="horz" lIns="0" tIns="0" rIns="0" bIns="0" rtlCol="0" anchor="t"/>
          <a:lstStyle>
            <a:lvl1pPr algn="r">
              <a:defRPr sz="600">
                <a:solidFill>
                  <a:srgbClr val="737373"/>
                </a:solidFill>
              </a:defRPr>
            </a:lvl1pPr>
          </a:lstStyle>
          <a:p>
            <a:r>
              <a:rPr lang="en-GB" noProof="0"/>
              <a:t>Go to header/footer to change text  </a:t>
            </a:r>
          </a:p>
        </p:txBody>
      </p:sp>
    </p:spTree>
    <p:extLst>
      <p:ext uri="{BB962C8B-B14F-4D97-AF65-F5344CB8AC3E}">
        <p14:creationId xmlns:p14="http://schemas.microsoft.com/office/powerpoint/2010/main" val="1417904909"/>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 Statement/Insight">
    <p:bg>
      <p:bgPr>
        <a:solidFill>
          <a:schemeClr val="bg2"/>
        </a:solidFill>
        <a:effectLst/>
      </p:bgPr>
    </p:bg>
    <p:spTree>
      <p:nvGrpSpPr>
        <p:cNvPr id="1" name=""/>
        <p:cNvGrpSpPr/>
        <p:nvPr/>
      </p:nvGrpSpPr>
      <p:grpSpPr>
        <a:xfrm>
          <a:off x="0" y="0"/>
          <a:ext cx="0" cy="0"/>
          <a:chOff x="0" y="0"/>
          <a:chExt cx="0" cy="0"/>
        </a:xfrm>
      </p:grpSpPr>
      <p:sp>
        <p:nvSpPr>
          <p:cNvPr id="7" name="Title">
            <a:extLst>
              <a:ext uri="{FF2B5EF4-FFF2-40B4-BE49-F238E27FC236}">
                <a16:creationId xmlns:a16="http://schemas.microsoft.com/office/drawing/2014/main" id="{A55878FD-9E3E-1D42-8830-1CCBED7F67BF}"/>
              </a:ext>
            </a:extLst>
          </p:cNvPr>
          <p:cNvSpPr>
            <a:spLocks noGrp="1"/>
          </p:cNvSpPr>
          <p:nvPr>
            <p:ph type="title" hasCustomPrompt="1"/>
          </p:nvPr>
        </p:nvSpPr>
        <p:spPr>
          <a:xfrm>
            <a:off x="324000" y="1719827"/>
            <a:ext cx="8496000" cy="1560972"/>
          </a:xfrm>
        </p:spPr>
        <p:txBody>
          <a:bodyPr lIns="216000" rIns="216000" anchor="ctr"/>
          <a:lstStyle>
            <a:lvl1pPr algn="ctr">
              <a:defRPr sz="4400">
                <a:solidFill>
                  <a:schemeClr val="tx1"/>
                </a:solidFill>
              </a:defRPr>
            </a:lvl1pPr>
          </a:lstStyle>
          <a:p>
            <a:r>
              <a:rPr lang="en-GB" noProof="0" dirty="0"/>
              <a:t>Click to add statement </a:t>
            </a:r>
            <a:br>
              <a:rPr lang="en-GB" noProof="0" dirty="0"/>
            </a:br>
            <a:r>
              <a:rPr lang="en-GB" noProof="0" dirty="0"/>
              <a:t>or insight</a:t>
            </a:r>
          </a:p>
        </p:txBody>
      </p:sp>
      <p:sp>
        <p:nvSpPr>
          <p:cNvPr id="11" name="Date">
            <a:extLst>
              <a:ext uri="{FF2B5EF4-FFF2-40B4-BE49-F238E27FC236}">
                <a16:creationId xmlns:a16="http://schemas.microsoft.com/office/drawing/2014/main" id="{38CA3AD7-12F8-9F43-820D-33071C26D41A}"/>
              </a:ext>
            </a:extLst>
          </p:cNvPr>
          <p:cNvSpPr>
            <a:spLocks noGrp="1"/>
          </p:cNvSpPr>
          <p:nvPr>
            <p:ph type="dt" sz="half" idx="2"/>
          </p:nvPr>
        </p:nvSpPr>
        <p:spPr>
          <a:xfrm>
            <a:off x="110287" y="4901296"/>
            <a:ext cx="2948826" cy="115200"/>
          </a:xfrm>
          <a:prstGeom prst="rect">
            <a:avLst/>
          </a:prstGeom>
        </p:spPr>
        <p:txBody>
          <a:bodyPr vert="horz" lIns="0" tIns="0" rIns="0" bIns="0" rtlCol="0" anchor="t"/>
          <a:lstStyle>
            <a:lvl1pPr algn="l">
              <a:defRPr sz="600" b="0">
                <a:solidFill>
                  <a:srgbClr val="737373"/>
                </a:solidFill>
              </a:defRPr>
            </a:lvl1pPr>
          </a:lstStyle>
          <a:p>
            <a:fld id="{DD966C99-A8F4-EE49-AA84-FA7F0242F070}" type="datetime1">
              <a:rPr lang="sv-SE" noProof="0" smtClean="0"/>
              <a:t>2024-09-17</a:t>
            </a:fld>
            <a:endParaRPr lang="en-GB" noProof="0"/>
          </a:p>
        </p:txBody>
      </p:sp>
      <p:sp>
        <p:nvSpPr>
          <p:cNvPr id="12" name="Number">
            <a:extLst>
              <a:ext uri="{FF2B5EF4-FFF2-40B4-BE49-F238E27FC236}">
                <a16:creationId xmlns:a16="http://schemas.microsoft.com/office/drawing/2014/main" id="{DFED6C3B-4A73-344C-A9A5-F8224178884F}"/>
              </a:ext>
            </a:extLst>
          </p:cNvPr>
          <p:cNvSpPr>
            <a:spLocks noGrp="1"/>
          </p:cNvSpPr>
          <p:nvPr>
            <p:ph type="sldNum" sz="quarter" idx="4"/>
          </p:nvPr>
        </p:nvSpPr>
        <p:spPr>
          <a:xfrm>
            <a:off x="8640418" y="5003474"/>
            <a:ext cx="324294" cy="82456"/>
          </a:xfrm>
          <a:prstGeom prst="rect">
            <a:avLst/>
          </a:prstGeom>
        </p:spPr>
        <p:txBody>
          <a:bodyPr vert="horz" lIns="0" tIns="0" rIns="0" bIns="0" rtlCol="0" anchor="t"/>
          <a:lstStyle>
            <a:lvl1pPr algn="r">
              <a:defRPr sz="600" b="0">
                <a:solidFill>
                  <a:srgbClr val="737373"/>
                </a:solidFill>
              </a:defRPr>
            </a:lvl1pPr>
          </a:lstStyle>
          <a:p>
            <a:fld id="{17CD396C-6A52-4D5A-BAE3-92A1CC3BBDE0}" type="slidenum">
              <a:rPr lang="en-GB" noProof="0" smtClean="0"/>
              <a:pPr/>
              <a:t>‹#›</a:t>
            </a:fld>
            <a:endParaRPr lang="en-GB" noProof="0"/>
          </a:p>
        </p:txBody>
      </p:sp>
      <p:sp>
        <p:nvSpPr>
          <p:cNvPr id="8" name="Footer">
            <a:extLst>
              <a:ext uri="{FF2B5EF4-FFF2-40B4-BE49-F238E27FC236}">
                <a16:creationId xmlns:a16="http://schemas.microsoft.com/office/drawing/2014/main" id="{F76D3661-5BD5-6848-A702-AC0A276D4C4A}"/>
              </a:ext>
            </a:extLst>
          </p:cNvPr>
          <p:cNvSpPr>
            <a:spLocks noGrp="1"/>
          </p:cNvSpPr>
          <p:nvPr>
            <p:ph type="ftr" sz="quarter" idx="3"/>
          </p:nvPr>
        </p:nvSpPr>
        <p:spPr>
          <a:xfrm>
            <a:off x="6084887" y="4901296"/>
            <a:ext cx="2879823" cy="115200"/>
          </a:xfrm>
          <a:prstGeom prst="rect">
            <a:avLst/>
          </a:prstGeom>
        </p:spPr>
        <p:txBody>
          <a:bodyPr vert="horz" lIns="0" tIns="0" rIns="0" bIns="0" rtlCol="0" anchor="t"/>
          <a:lstStyle>
            <a:lvl1pPr algn="r">
              <a:defRPr sz="600">
                <a:solidFill>
                  <a:srgbClr val="737373"/>
                </a:solidFill>
              </a:defRPr>
            </a:lvl1pPr>
          </a:lstStyle>
          <a:p>
            <a:r>
              <a:rPr lang="en-GB" noProof="0"/>
              <a:t>Go to header/footer to change text </a:t>
            </a:r>
          </a:p>
          <a:p>
            <a:endParaRPr lang="en-GB" noProof="0"/>
          </a:p>
        </p:txBody>
      </p:sp>
    </p:spTree>
    <p:extLst>
      <p:ext uri="{BB962C8B-B14F-4D97-AF65-F5344CB8AC3E}">
        <p14:creationId xmlns:p14="http://schemas.microsoft.com/office/powerpoint/2010/main" val="3659860823"/>
      </p:ext>
    </p:extLst>
  </p:cSld>
  <p:clrMapOvr>
    <a:masterClrMapping/>
  </p:clrMapOvr>
  <p:extLst>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4 Statement/Insight image">
    <p:spTree>
      <p:nvGrpSpPr>
        <p:cNvPr id="1" name=""/>
        <p:cNvGrpSpPr/>
        <p:nvPr/>
      </p:nvGrpSpPr>
      <p:grpSpPr>
        <a:xfrm>
          <a:off x="0" y="0"/>
          <a:ext cx="0" cy="0"/>
          <a:chOff x="0" y="0"/>
          <a:chExt cx="0" cy="0"/>
        </a:xfrm>
      </p:grpSpPr>
      <p:sp>
        <p:nvSpPr>
          <p:cNvPr id="3" name="Background image">
            <a:extLst>
              <a:ext uri="{FF2B5EF4-FFF2-40B4-BE49-F238E27FC236}">
                <a16:creationId xmlns:a16="http://schemas.microsoft.com/office/drawing/2014/main" id="{25798999-2A1E-2547-A8D5-4373B7132ADB}"/>
              </a:ext>
            </a:extLst>
          </p:cNvPr>
          <p:cNvSpPr>
            <a:spLocks noGrp="1"/>
          </p:cNvSpPr>
          <p:nvPr>
            <p:ph type="pic" sz="quarter" idx="10" hasCustomPrompt="1"/>
          </p:nvPr>
        </p:nvSpPr>
        <p:spPr>
          <a:xfrm>
            <a:off x="179388" y="158750"/>
            <a:ext cx="8785322" cy="4681538"/>
          </a:xfrm>
          <a:blipFill>
            <a:blip r:embed="rId2"/>
            <a:tile tx="0" ty="0" sx="100000" sy="100000" flip="none" algn="tl"/>
          </a:blipFill>
        </p:spPr>
        <p:txBody>
          <a:bodyPr/>
          <a:lstStyle>
            <a:lvl1pPr algn="ctr">
              <a:buNone/>
              <a:defRPr sz="800">
                <a:solidFill>
                  <a:schemeClr val="bg1">
                    <a:lumMod val="75000"/>
                  </a:schemeClr>
                </a:solidFill>
              </a:defRPr>
            </a:lvl1pPr>
          </a:lstStyle>
          <a:p>
            <a:r>
              <a:rPr lang="en-GB" noProof="0" dirty="0"/>
              <a:t>Select placeholder and select Insert &gt; Pictures</a:t>
            </a:r>
          </a:p>
        </p:txBody>
      </p:sp>
      <p:sp>
        <p:nvSpPr>
          <p:cNvPr id="7" name="Title">
            <a:extLst>
              <a:ext uri="{FF2B5EF4-FFF2-40B4-BE49-F238E27FC236}">
                <a16:creationId xmlns:a16="http://schemas.microsoft.com/office/drawing/2014/main" id="{A55878FD-9E3E-1D42-8830-1CCBED7F67BF}"/>
              </a:ext>
            </a:extLst>
          </p:cNvPr>
          <p:cNvSpPr>
            <a:spLocks noGrp="1"/>
          </p:cNvSpPr>
          <p:nvPr>
            <p:ph type="title" hasCustomPrompt="1"/>
          </p:nvPr>
        </p:nvSpPr>
        <p:spPr>
          <a:xfrm>
            <a:off x="324000" y="1719827"/>
            <a:ext cx="8496000" cy="1560972"/>
          </a:xfrm>
        </p:spPr>
        <p:txBody>
          <a:bodyPr lIns="216000" rIns="216000" anchor="ctr"/>
          <a:lstStyle>
            <a:lvl1pPr algn="ctr">
              <a:defRPr sz="4400">
                <a:solidFill>
                  <a:schemeClr val="bg1"/>
                </a:solidFill>
              </a:defRPr>
            </a:lvl1pPr>
          </a:lstStyle>
          <a:p>
            <a:r>
              <a:rPr lang="en-GB" noProof="0" dirty="0"/>
              <a:t>Click to add statement </a:t>
            </a:r>
            <a:br>
              <a:rPr lang="en-GB" noProof="0" dirty="0"/>
            </a:br>
            <a:r>
              <a:rPr lang="en-GB" noProof="0" dirty="0"/>
              <a:t>or insight</a:t>
            </a:r>
          </a:p>
        </p:txBody>
      </p:sp>
      <p:sp>
        <p:nvSpPr>
          <p:cNvPr id="11" name="Date">
            <a:extLst>
              <a:ext uri="{FF2B5EF4-FFF2-40B4-BE49-F238E27FC236}">
                <a16:creationId xmlns:a16="http://schemas.microsoft.com/office/drawing/2014/main" id="{38CA3AD7-12F8-9F43-820D-33071C26D41A}"/>
              </a:ext>
            </a:extLst>
          </p:cNvPr>
          <p:cNvSpPr>
            <a:spLocks noGrp="1"/>
          </p:cNvSpPr>
          <p:nvPr>
            <p:ph type="dt" sz="half" idx="2"/>
          </p:nvPr>
        </p:nvSpPr>
        <p:spPr>
          <a:xfrm>
            <a:off x="110287" y="4901296"/>
            <a:ext cx="2948826" cy="115200"/>
          </a:xfrm>
          <a:prstGeom prst="rect">
            <a:avLst/>
          </a:prstGeom>
        </p:spPr>
        <p:txBody>
          <a:bodyPr vert="horz" lIns="0" tIns="0" rIns="0" bIns="0" rtlCol="0" anchor="t"/>
          <a:lstStyle>
            <a:lvl1pPr algn="l">
              <a:defRPr sz="600" b="0">
                <a:solidFill>
                  <a:srgbClr val="737373"/>
                </a:solidFill>
              </a:defRPr>
            </a:lvl1pPr>
          </a:lstStyle>
          <a:p>
            <a:fld id="{8E9802B5-07D7-E44F-919C-B3DDEE2DA9AA}" type="datetime1">
              <a:rPr lang="sv-SE" noProof="0" smtClean="0"/>
              <a:t>2024-09-17</a:t>
            </a:fld>
            <a:endParaRPr lang="en-GB" noProof="0"/>
          </a:p>
        </p:txBody>
      </p:sp>
      <p:sp>
        <p:nvSpPr>
          <p:cNvPr id="12" name="Number">
            <a:extLst>
              <a:ext uri="{FF2B5EF4-FFF2-40B4-BE49-F238E27FC236}">
                <a16:creationId xmlns:a16="http://schemas.microsoft.com/office/drawing/2014/main" id="{DFED6C3B-4A73-344C-A9A5-F8224178884F}"/>
              </a:ext>
            </a:extLst>
          </p:cNvPr>
          <p:cNvSpPr>
            <a:spLocks noGrp="1"/>
          </p:cNvSpPr>
          <p:nvPr>
            <p:ph type="sldNum" sz="quarter" idx="4"/>
          </p:nvPr>
        </p:nvSpPr>
        <p:spPr>
          <a:xfrm>
            <a:off x="8640418" y="5003474"/>
            <a:ext cx="324294" cy="82456"/>
          </a:xfrm>
          <a:prstGeom prst="rect">
            <a:avLst/>
          </a:prstGeom>
        </p:spPr>
        <p:txBody>
          <a:bodyPr vert="horz" lIns="0" tIns="0" rIns="0" bIns="0" rtlCol="0" anchor="t"/>
          <a:lstStyle>
            <a:lvl1pPr algn="r">
              <a:defRPr sz="600" b="0">
                <a:solidFill>
                  <a:srgbClr val="737373"/>
                </a:solidFill>
              </a:defRPr>
            </a:lvl1pPr>
          </a:lstStyle>
          <a:p>
            <a:fld id="{17CD396C-6A52-4D5A-BAE3-92A1CC3BBDE0}" type="slidenum">
              <a:rPr lang="en-GB" noProof="0" smtClean="0"/>
              <a:pPr/>
              <a:t>‹#›</a:t>
            </a:fld>
            <a:endParaRPr lang="en-GB" noProof="0"/>
          </a:p>
        </p:txBody>
      </p:sp>
      <p:sp>
        <p:nvSpPr>
          <p:cNvPr id="9" name="Footer">
            <a:extLst>
              <a:ext uri="{FF2B5EF4-FFF2-40B4-BE49-F238E27FC236}">
                <a16:creationId xmlns:a16="http://schemas.microsoft.com/office/drawing/2014/main" id="{3AFBD1D1-32D7-814D-842E-EBEF1C14001E}"/>
              </a:ext>
            </a:extLst>
          </p:cNvPr>
          <p:cNvSpPr>
            <a:spLocks noGrp="1"/>
          </p:cNvSpPr>
          <p:nvPr>
            <p:ph type="ftr" sz="quarter" idx="3"/>
          </p:nvPr>
        </p:nvSpPr>
        <p:spPr>
          <a:xfrm>
            <a:off x="6084887" y="4901296"/>
            <a:ext cx="2879823" cy="115200"/>
          </a:xfrm>
          <a:prstGeom prst="rect">
            <a:avLst/>
          </a:prstGeom>
        </p:spPr>
        <p:txBody>
          <a:bodyPr vert="horz" lIns="0" tIns="0" rIns="0" bIns="0" rtlCol="0" anchor="t"/>
          <a:lstStyle>
            <a:lvl1pPr algn="r">
              <a:defRPr sz="600">
                <a:solidFill>
                  <a:srgbClr val="737373"/>
                </a:solidFill>
              </a:defRPr>
            </a:lvl1pPr>
          </a:lstStyle>
          <a:p>
            <a:r>
              <a:rPr lang="en-GB" noProof="0"/>
              <a:t>Go to header/footer to change text </a:t>
            </a:r>
          </a:p>
          <a:p>
            <a:endParaRPr lang="en-GB" noProof="0"/>
          </a:p>
        </p:txBody>
      </p:sp>
    </p:spTree>
    <p:extLst>
      <p:ext uri="{BB962C8B-B14F-4D97-AF65-F5344CB8AC3E}">
        <p14:creationId xmlns:p14="http://schemas.microsoft.com/office/powerpoint/2010/main" val="479553038"/>
      </p:ext>
    </p:extLst>
  </p:cSld>
  <p:clrMapOvr>
    <a:masterClrMapping/>
  </p:clrMapOvr>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 Quote image">
    <p:spTree>
      <p:nvGrpSpPr>
        <p:cNvPr id="1" name=""/>
        <p:cNvGrpSpPr/>
        <p:nvPr/>
      </p:nvGrpSpPr>
      <p:grpSpPr>
        <a:xfrm>
          <a:off x="0" y="0"/>
          <a:ext cx="0" cy="0"/>
          <a:chOff x="0" y="0"/>
          <a:chExt cx="0" cy="0"/>
        </a:xfrm>
      </p:grpSpPr>
      <p:sp>
        <p:nvSpPr>
          <p:cNvPr id="33" name="Background image">
            <a:extLst>
              <a:ext uri="{FF2B5EF4-FFF2-40B4-BE49-F238E27FC236}">
                <a16:creationId xmlns:a16="http://schemas.microsoft.com/office/drawing/2014/main" id="{99FB47D4-AFE7-B043-97C1-A69890F347EC}"/>
              </a:ext>
            </a:extLst>
          </p:cNvPr>
          <p:cNvSpPr>
            <a:spLocks noGrp="1"/>
          </p:cNvSpPr>
          <p:nvPr>
            <p:ph type="pic" sz="quarter" idx="10" hasCustomPrompt="1"/>
          </p:nvPr>
        </p:nvSpPr>
        <p:spPr>
          <a:xfrm>
            <a:off x="179388" y="158750"/>
            <a:ext cx="8785322" cy="4681538"/>
          </a:xfrm>
          <a:custGeom>
            <a:avLst/>
            <a:gdLst/>
            <a:ahLst/>
            <a:cxnLst/>
            <a:rect l="l" t="t" r="r" b="b"/>
            <a:pathLst>
              <a:path w="8785322" h="4681538">
                <a:moveTo>
                  <a:pt x="8379260" y="3874916"/>
                </a:moveTo>
                <a:lnTo>
                  <a:pt x="8379260" y="4136296"/>
                </a:lnTo>
                <a:lnTo>
                  <a:pt x="8504834" y="4136296"/>
                </a:lnTo>
                <a:cubicBezTo>
                  <a:pt x="8504214" y="4187766"/>
                  <a:pt x="8492586" y="4229003"/>
                  <a:pt x="8469952" y="4260009"/>
                </a:cubicBezTo>
                <a:cubicBezTo>
                  <a:pt x="8447318" y="4291015"/>
                  <a:pt x="8409956" y="4315200"/>
                  <a:pt x="8357866" y="4332563"/>
                </a:cubicBezTo>
                <a:lnTo>
                  <a:pt x="8409026" y="4441394"/>
                </a:lnTo>
                <a:cubicBezTo>
                  <a:pt x="8464216" y="4421550"/>
                  <a:pt x="8509950" y="4394110"/>
                  <a:pt x="8546226" y="4359073"/>
                </a:cubicBezTo>
                <a:cubicBezTo>
                  <a:pt x="8582503" y="4324036"/>
                  <a:pt x="8607308" y="4284814"/>
                  <a:pt x="8620640" y="4241406"/>
                </a:cubicBezTo>
                <a:cubicBezTo>
                  <a:pt x="8633973" y="4197998"/>
                  <a:pt x="8640639" y="4138466"/>
                  <a:pt x="8640639" y="4062812"/>
                </a:cubicBezTo>
                <a:lnTo>
                  <a:pt x="8640639" y="3874916"/>
                </a:lnTo>
                <a:close/>
                <a:moveTo>
                  <a:pt x="7940217" y="3874916"/>
                </a:moveTo>
                <a:lnTo>
                  <a:pt x="7940217" y="4136296"/>
                </a:lnTo>
                <a:lnTo>
                  <a:pt x="8066721" y="4136296"/>
                </a:lnTo>
                <a:cubicBezTo>
                  <a:pt x="8065481" y="4187766"/>
                  <a:pt x="8053699" y="4229003"/>
                  <a:pt x="8031374" y="4260009"/>
                </a:cubicBezTo>
                <a:cubicBezTo>
                  <a:pt x="8009050" y="4291015"/>
                  <a:pt x="7971533" y="4315200"/>
                  <a:pt x="7918823" y="4332563"/>
                </a:cubicBezTo>
                <a:lnTo>
                  <a:pt x="7969983" y="4441394"/>
                </a:lnTo>
                <a:cubicBezTo>
                  <a:pt x="8025793" y="4421550"/>
                  <a:pt x="8071837" y="4394110"/>
                  <a:pt x="8108114" y="4359073"/>
                </a:cubicBezTo>
                <a:cubicBezTo>
                  <a:pt x="8144391" y="4324036"/>
                  <a:pt x="8169040" y="4284814"/>
                  <a:pt x="8182063" y="4241406"/>
                </a:cubicBezTo>
                <a:cubicBezTo>
                  <a:pt x="8195085" y="4197998"/>
                  <a:pt x="8201597" y="4138466"/>
                  <a:pt x="8201597" y="4062812"/>
                </a:cubicBezTo>
                <a:lnTo>
                  <a:pt x="8201597" y="3874916"/>
                </a:lnTo>
                <a:close/>
                <a:moveTo>
                  <a:pt x="816817" y="173144"/>
                </a:moveTo>
                <a:cubicBezTo>
                  <a:pt x="761626" y="192988"/>
                  <a:pt x="715893" y="220273"/>
                  <a:pt x="679616" y="254999"/>
                </a:cubicBezTo>
                <a:cubicBezTo>
                  <a:pt x="643339" y="289726"/>
                  <a:pt x="618534" y="328793"/>
                  <a:pt x="605202" y="372202"/>
                </a:cubicBezTo>
                <a:cubicBezTo>
                  <a:pt x="591869" y="415610"/>
                  <a:pt x="585203" y="475451"/>
                  <a:pt x="585203" y="551726"/>
                </a:cubicBezTo>
                <a:lnTo>
                  <a:pt x="585203" y="738691"/>
                </a:lnTo>
                <a:lnTo>
                  <a:pt x="846582" y="738691"/>
                </a:lnTo>
                <a:lnTo>
                  <a:pt x="846582" y="477311"/>
                </a:lnTo>
                <a:lnTo>
                  <a:pt x="720078" y="477311"/>
                </a:lnTo>
                <a:cubicBezTo>
                  <a:pt x="721319" y="425842"/>
                  <a:pt x="733256" y="384604"/>
                  <a:pt x="755890" y="353598"/>
                </a:cubicBezTo>
                <a:cubicBezTo>
                  <a:pt x="778524" y="322592"/>
                  <a:pt x="815887" y="298408"/>
                  <a:pt x="867976" y="281044"/>
                </a:cubicBezTo>
                <a:close/>
                <a:moveTo>
                  <a:pt x="380564" y="173144"/>
                </a:moveTo>
                <a:cubicBezTo>
                  <a:pt x="324754" y="192988"/>
                  <a:pt x="278865" y="220273"/>
                  <a:pt x="242898" y="254999"/>
                </a:cubicBezTo>
                <a:cubicBezTo>
                  <a:pt x="206931" y="289726"/>
                  <a:pt x="182282" y="328948"/>
                  <a:pt x="168949" y="372667"/>
                </a:cubicBezTo>
                <a:cubicBezTo>
                  <a:pt x="155617" y="416385"/>
                  <a:pt x="148950" y="476071"/>
                  <a:pt x="148950" y="551726"/>
                </a:cubicBezTo>
                <a:lnTo>
                  <a:pt x="148950" y="738691"/>
                </a:lnTo>
                <a:lnTo>
                  <a:pt x="410330" y="738691"/>
                </a:lnTo>
                <a:lnTo>
                  <a:pt x="410330" y="477311"/>
                </a:lnTo>
                <a:lnTo>
                  <a:pt x="283826" y="477311"/>
                </a:lnTo>
                <a:cubicBezTo>
                  <a:pt x="285066" y="425842"/>
                  <a:pt x="297003" y="384604"/>
                  <a:pt x="319638" y="353598"/>
                </a:cubicBezTo>
                <a:cubicBezTo>
                  <a:pt x="342272" y="322592"/>
                  <a:pt x="379634" y="298408"/>
                  <a:pt x="431724" y="281044"/>
                </a:cubicBezTo>
                <a:close/>
                <a:moveTo>
                  <a:pt x="0" y="0"/>
                </a:moveTo>
                <a:lnTo>
                  <a:pt x="8785322" y="0"/>
                </a:lnTo>
                <a:lnTo>
                  <a:pt x="8785322" y="4681538"/>
                </a:lnTo>
                <a:lnTo>
                  <a:pt x="0" y="4681538"/>
                </a:lnTo>
                <a:close/>
              </a:path>
            </a:pathLst>
          </a:custGeom>
          <a:blipFill>
            <a:blip r:embed="rId2"/>
            <a:tile tx="0" ty="0" sx="100000" sy="100000" flip="none" algn="tl"/>
          </a:blipFill>
        </p:spPr>
        <p:txBody>
          <a:bodyPr wrap="square">
            <a:noAutofit/>
          </a:bodyPr>
          <a:lstStyle>
            <a:lvl1pPr algn="ctr">
              <a:buNone/>
              <a:defRPr sz="800">
                <a:solidFill>
                  <a:schemeClr val="bg1">
                    <a:lumMod val="75000"/>
                  </a:schemeClr>
                </a:solidFill>
              </a:defRPr>
            </a:lvl1pPr>
          </a:lstStyle>
          <a:p>
            <a:r>
              <a:rPr lang="en-GB" noProof="0" dirty="0"/>
              <a:t>Select placeholder and select Insert &gt; Pictures</a:t>
            </a:r>
          </a:p>
        </p:txBody>
      </p:sp>
      <p:sp>
        <p:nvSpPr>
          <p:cNvPr id="8" name="Title">
            <a:extLst>
              <a:ext uri="{FF2B5EF4-FFF2-40B4-BE49-F238E27FC236}">
                <a16:creationId xmlns:a16="http://schemas.microsoft.com/office/drawing/2014/main" id="{2AF8C6B0-2A99-6F45-B536-0E0C728FB39E}"/>
              </a:ext>
            </a:extLst>
          </p:cNvPr>
          <p:cNvSpPr>
            <a:spLocks noGrp="1"/>
          </p:cNvSpPr>
          <p:nvPr>
            <p:ph type="title" hasCustomPrompt="1"/>
          </p:nvPr>
        </p:nvSpPr>
        <p:spPr>
          <a:xfrm>
            <a:off x="324000" y="1031010"/>
            <a:ext cx="8496000" cy="2937018"/>
          </a:xfrm>
        </p:spPr>
        <p:txBody>
          <a:bodyPr lIns="216000" rIns="216000" anchor="ctr"/>
          <a:lstStyle>
            <a:lvl1pPr algn="ctr">
              <a:defRPr sz="4400">
                <a:solidFill>
                  <a:schemeClr val="bg1"/>
                </a:solidFill>
              </a:defRPr>
            </a:lvl1pPr>
          </a:lstStyle>
          <a:p>
            <a:r>
              <a:rPr lang="en-GB" noProof="0" dirty="0"/>
              <a:t>Click to add inspiring quote</a:t>
            </a:r>
          </a:p>
        </p:txBody>
      </p:sp>
      <p:sp>
        <p:nvSpPr>
          <p:cNvPr id="29" name="Text">
            <a:extLst>
              <a:ext uri="{FF2B5EF4-FFF2-40B4-BE49-F238E27FC236}">
                <a16:creationId xmlns:a16="http://schemas.microsoft.com/office/drawing/2014/main" id="{0752070A-41E1-7D46-9FFE-B3EB4F12E077}"/>
              </a:ext>
            </a:extLst>
          </p:cNvPr>
          <p:cNvSpPr>
            <a:spLocks noGrp="1"/>
          </p:cNvSpPr>
          <p:nvPr>
            <p:ph type="body" sz="quarter" idx="11" hasCustomPrompt="1"/>
          </p:nvPr>
        </p:nvSpPr>
        <p:spPr>
          <a:xfrm>
            <a:off x="3203575" y="3961777"/>
            <a:ext cx="2736850" cy="742286"/>
          </a:xfrm>
        </p:spPr>
        <p:txBody>
          <a:bodyPr anchor="t"/>
          <a:lstStyle>
            <a:lvl1pPr marL="0" indent="-12700" algn="ctr">
              <a:lnSpc>
                <a:spcPct val="95000"/>
              </a:lnSpc>
              <a:spcBef>
                <a:spcPts val="0"/>
              </a:spcBef>
              <a:buNone/>
              <a:tabLst/>
              <a:defRPr b="1" spc="0" baseline="0">
                <a:solidFill>
                  <a:schemeClr val="bg1"/>
                </a:solidFill>
              </a:defRPr>
            </a:lvl1pPr>
          </a:lstStyle>
          <a:p>
            <a:pPr lvl="0"/>
            <a:r>
              <a:rPr lang="en-GB" noProof="0" dirty="0"/>
              <a:t>– Source of quote</a:t>
            </a:r>
          </a:p>
        </p:txBody>
      </p:sp>
      <p:sp>
        <p:nvSpPr>
          <p:cNvPr id="11" name="Date">
            <a:extLst>
              <a:ext uri="{FF2B5EF4-FFF2-40B4-BE49-F238E27FC236}">
                <a16:creationId xmlns:a16="http://schemas.microsoft.com/office/drawing/2014/main" id="{38CA3AD7-12F8-9F43-820D-33071C26D41A}"/>
              </a:ext>
            </a:extLst>
          </p:cNvPr>
          <p:cNvSpPr>
            <a:spLocks noGrp="1"/>
          </p:cNvSpPr>
          <p:nvPr>
            <p:ph type="dt" sz="half" idx="2"/>
          </p:nvPr>
        </p:nvSpPr>
        <p:spPr>
          <a:xfrm>
            <a:off x="110287" y="4901296"/>
            <a:ext cx="2948826" cy="115200"/>
          </a:xfrm>
          <a:prstGeom prst="rect">
            <a:avLst/>
          </a:prstGeom>
        </p:spPr>
        <p:txBody>
          <a:bodyPr vert="horz" lIns="0" tIns="0" rIns="0" bIns="0" rtlCol="0" anchor="t"/>
          <a:lstStyle>
            <a:lvl1pPr algn="l">
              <a:defRPr sz="600" b="0">
                <a:solidFill>
                  <a:srgbClr val="737373"/>
                </a:solidFill>
              </a:defRPr>
            </a:lvl1pPr>
          </a:lstStyle>
          <a:p>
            <a:fld id="{EEFF717F-A034-C443-8663-DDEF0A1995EC}" type="datetime1">
              <a:rPr lang="sv-SE" noProof="0" smtClean="0"/>
              <a:t>2024-09-17</a:t>
            </a:fld>
            <a:endParaRPr lang="en-GB" noProof="0"/>
          </a:p>
        </p:txBody>
      </p:sp>
      <p:sp>
        <p:nvSpPr>
          <p:cNvPr id="12" name="Number">
            <a:extLst>
              <a:ext uri="{FF2B5EF4-FFF2-40B4-BE49-F238E27FC236}">
                <a16:creationId xmlns:a16="http://schemas.microsoft.com/office/drawing/2014/main" id="{DFED6C3B-4A73-344C-A9A5-F8224178884F}"/>
              </a:ext>
            </a:extLst>
          </p:cNvPr>
          <p:cNvSpPr>
            <a:spLocks noGrp="1"/>
          </p:cNvSpPr>
          <p:nvPr>
            <p:ph type="sldNum" sz="quarter" idx="4"/>
          </p:nvPr>
        </p:nvSpPr>
        <p:spPr>
          <a:xfrm>
            <a:off x="8640418" y="5003474"/>
            <a:ext cx="324294" cy="82456"/>
          </a:xfrm>
          <a:prstGeom prst="rect">
            <a:avLst/>
          </a:prstGeom>
        </p:spPr>
        <p:txBody>
          <a:bodyPr vert="horz" lIns="0" tIns="0" rIns="0" bIns="0" rtlCol="0" anchor="t"/>
          <a:lstStyle>
            <a:lvl1pPr algn="r">
              <a:defRPr sz="600" b="0">
                <a:solidFill>
                  <a:srgbClr val="737373"/>
                </a:solidFill>
              </a:defRPr>
            </a:lvl1pPr>
          </a:lstStyle>
          <a:p>
            <a:fld id="{17CD396C-6A52-4D5A-BAE3-92A1CC3BBDE0}" type="slidenum">
              <a:rPr lang="en-GB" noProof="0" smtClean="0"/>
              <a:pPr/>
              <a:t>‹#›</a:t>
            </a:fld>
            <a:endParaRPr lang="en-GB" noProof="0"/>
          </a:p>
        </p:txBody>
      </p:sp>
      <p:sp>
        <p:nvSpPr>
          <p:cNvPr id="9" name="Footer">
            <a:extLst>
              <a:ext uri="{FF2B5EF4-FFF2-40B4-BE49-F238E27FC236}">
                <a16:creationId xmlns:a16="http://schemas.microsoft.com/office/drawing/2014/main" id="{D235B6C8-FB19-4544-A8A8-260345B89FFC}"/>
              </a:ext>
            </a:extLst>
          </p:cNvPr>
          <p:cNvSpPr>
            <a:spLocks noGrp="1"/>
          </p:cNvSpPr>
          <p:nvPr>
            <p:ph type="ftr" sz="quarter" idx="3"/>
          </p:nvPr>
        </p:nvSpPr>
        <p:spPr>
          <a:xfrm>
            <a:off x="6084887" y="4901296"/>
            <a:ext cx="2879823" cy="115200"/>
          </a:xfrm>
          <a:prstGeom prst="rect">
            <a:avLst/>
          </a:prstGeom>
        </p:spPr>
        <p:txBody>
          <a:bodyPr vert="horz" lIns="0" tIns="0" rIns="0" bIns="0" rtlCol="0" anchor="t"/>
          <a:lstStyle>
            <a:lvl1pPr algn="r">
              <a:defRPr sz="600">
                <a:solidFill>
                  <a:srgbClr val="737373"/>
                </a:solidFill>
              </a:defRPr>
            </a:lvl1pPr>
          </a:lstStyle>
          <a:p>
            <a:r>
              <a:rPr lang="en-GB" noProof="0"/>
              <a:t>Go to header/footer to change text </a:t>
            </a:r>
          </a:p>
          <a:p>
            <a:endParaRPr lang="en-GB" noProof="0"/>
          </a:p>
        </p:txBody>
      </p:sp>
    </p:spTree>
    <p:extLst>
      <p:ext uri="{BB962C8B-B14F-4D97-AF65-F5344CB8AC3E}">
        <p14:creationId xmlns:p14="http://schemas.microsoft.com/office/powerpoint/2010/main" val="1647672201"/>
      </p:ext>
    </p:extLst>
  </p:cSld>
  <p:clrMapOvr>
    <a:masterClrMapping/>
  </p:clrMapOvr>
  <p:extLst>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5 Text and Image">
    <p:spTree>
      <p:nvGrpSpPr>
        <p:cNvPr id="1" name=""/>
        <p:cNvGrpSpPr/>
        <p:nvPr/>
      </p:nvGrpSpPr>
      <p:grpSpPr>
        <a:xfrm>
          <a:off x="0" y="0"/>
          <a:ext cx="0" cy="0"/>
          <a:chOff x="0" y="0"/>
          <a:chExt cx="0" cy="0"/>
        </a:xfrm>
      </p:grpSpPr>
      <p:sp>
        <p:nvSpPr>
          <p:cNvPr id="4" name="Image">
            <a:extLst>
              <a:ext uri="{FF2B5EF4-FFF2-40B4-BE49-F238E27FC236}">
                <a16:creationId xmlns:a16="http://schemas.microsoft.com/office/drawing/2014/main" id="{0C18E683-E62F-A04E-9D50-572DEA18E067}"/>
              </a:ext>
            </a:extLst>
          </p:cNvPr>
          <p:cNvSpPr>
            <a:spLocks noGrp="1"/>
          </p:cNvSpPr>
          <p:nvPr>
            <p:ph type="pic" sz="quarter" idx="15" hasCustomPrompt="1"/>
          </p:nvPr>
        </p:nvSpPr>
        <p:spPr>
          <a:xfrm>
            <a:off x="4643439" y="158750"/>
            <a:ext cx="4321272" cy="4681538"/>
          </a:xfrm>
          <a:blipFill>
            <a:blip r:embed="rId2"/>
            <a:tile tx="0" ty="0" sx="100000" sy="100000" flip="none" algn="tl"/>
          </a:blipFill>
        </p:spPr>
        <p:txBody>
          <a:bodyPr/>
          <a:lstStyle>
            <a:lvl1pPr algn="ctr">
              <a:buNone/>
              <a:defRPr sz="800">
                <a:solidFill>
                  <a:schemeClr val="bg1">
                    <a:lumMod val="75000"/>
                  </a:schemeClr>
                </a:solidFill>
              </a:defRPr>
            </a:lvl1pPr>
          </a:lstStyle>
          <a:p>
            <a:r>
              <a:rPr lang="en-GB" noProof="0" dirty="0"/>
              <a:t>Click on the icon to add an image</a:t>
            </a:r>
          </a:p>
        </p:txBody>
      </p:sp>
      <p:sp>
        <p:nvSpPr>
          <p:cNvPr id="6" name="Title">
            <a:extLst>
              <a:ext uri="{FF2B5EF4-FFF2-40B4-BE49-F238E27FC236}">
                <a16:creationId xmlns:a16="http://schemas.microsoft.com/office/drawing/2014/main" id="{4F9BFEED-0E03-904F-9847-3F79E60C9524}"/>
              </a:ext>
            </a:extLst>
          </p:cNvPr>
          <p:cNvSpPr>
            <a:spLocks noGrp="1"/>
          </p:cNvSpPr>
          <p:nvPr>
            <p:ph type="title" hasCustomPrompt="1"/>
          </p:nvPr>
        </p:nvSpPr>
        <p:spPr>
          <a:xfrm>
            <a:off x="323850" y="525600"/>
            <a:ext cx="4176713" cy="1583617"/>
          </a:xfrm>
        </p:spPr>
        <p:txBody>
          <a:bodyPr rIns="216000"/>
          <a:lstStyle>
            <a:lvl1pPr>
              <a:defRPr sz="3000" spc="-70" baseline="0"/>
            </a:lvl1pPr>
          </a:lstStyle>
          <a:p>
            <a:r>
              <a:rPr lang="en-GB" noProof="0" dirty="0"/>
              <a:t>Click to add a headline of maximum three lines</a:t>
            </a:r>
          </a:p>
        </p:txBody>
      </p:sp>
      <p:sp>
        <p:nvSpPr>
          <p:cNvPr id="16" name="Navigation">
            <a:extLst>
              <a:ext uri="{FF2B5EF4-FFF2-40B4-BE49-F238E27FC236}">
                <a16:creationId xmlns:a16="http://schemas.microsoft.com/office/drawing/2014/main" id="{CF7D2E26-08D8-5949-87B2-516D214C08AD}"/>
              </a:ext>
            </a:extLst>
          </p:cNvPr>
          <p:cNvSpPr>
            <a:spLocks noGrp="1"/>
          </p:cNvSpPr>
          <p:nvPr>
            <p:ph type="body" sz="quarter" idx="14" hasCustomPrompt="1"/>
          </p:nvPr>
        </p:nvSpPr>
        <p:spPr>
          <a:xfrm>
            <a:off x="323850" y="276226"/>
            <a:ext cx="4176713" cy="276999"/>
          </a:xfrm>
        </p:spPr>
        <p:txBody>
          <a:bodyPr lIns="111600" rIns="216000" anchor="t"/>
          <a:lstStyle>
            <a:lvl1pPr marL="3175" indent="-3175">
              <a:buNone/>
              <a:tabLst/>
              <a:defRPr sz="1200" b="1"/>
            </a:lvl1pPr>
            <a:lvl2pPr>
              <a:buNone/>
              <a:defRPr/>
            </a:lvl2pPr>
            <a:lvl3pPr>
              <a:buNone/>
              <a:defRPr/>
            </a:lvl3pPr>
            <a:lvl4pPr>
              <a:buNone/>
              <a:defRPr/>
            </a:lvl4pPr>
            <a:lvl5pPr>
              <a:buNone/>
              <a:defRPr/>
            </a:lvl5pPr>
          </a:lstStyle>
          <a:p>
            <a:pPr lvl="0"/>
            <a:r>
              <a:rPr lang="en-GB" noProof="0" dirty="0"/>
              <a:t>Click to add navigation/chapter tracker</a:t>
            </a:r>
          </a:p>
          <a:p>
            <a:pPr lvl="0"/>
            <a:endParaRPr lang="en-GB" noProof="0" dirty="0"/>
          </a:p>
        </p:txBody>
      </p:sp>
      <p:sp>
        <p:nvSpPr>
          <p:cNvPr id="12" name="Text">
            <a:extLst>
              <a:ext uri="{FF2B5EF4-FFF2-40B4-BE49-F238E27FC236}">
                <a16:creationId xmlns:a16="http://schemas.microsoft.com/office/drawing/2014/main" id="{D84E0A46-5973-4E46-9096-4F1FFEB637F6}"/>
              </a:ext>
            </a:extLst>
          </p:cNvPr>
          <p:cNvSpPr>
            <a:spLocks noGrp="1"/>
          </p:cNvSpPr>
          <p:nvPr>
            <p:ph type="body" sz="quarter" idx="13" hasCustomPrompt="1"/>
          </p:nvPr>
        </p:nvSpPr>
        <p:spPr>
          <a:xfrm>
            <a:off x="323851" y="2103438"/>
            <a:ext cx="4176712" cy="2607170"/>
          </a:xfrm>
        </p:spPr>
        <p:txBody>
          <a:bodyPr rIns="216000"/>
          <a:lstStyle>
            <a:lvl1pPr>
              <a:defRPr sz="1400"/>
            </a:lvl1pPr>
            <a:lvl2pPr>
              <a:defRPr sz="1200"/>
            </a:lvl2pPr>
            <a:lvl3pPr>
              <a:defRPr sz="1200"/>
            </a:lvl3pPr>
            <a:lvl4pPr>
              <a:defRPr sz="1200"/>
            </a:lvl4pPr>
            <a:lvl5pPr>
              <a:defRPr sz="1200"/>
            </a:lvl5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38" name="Date">
            <a:extLst>
              <a:ext uri="{FF2B5EF4-FFF2-40B4-BE49-F238E27FC236}">
                <a16:creationId xmlns:a16="http://schemas.microsoft.com/office/drawing/2014/main" id="{B7D04508-015B-A24C-A068-9517A03041E5}"/>
              </a:ext>
            </a:extLst>
          </p:cNvPr>
          <p:cNvSpPr>
            <a:spLocks noGrp="1"/>
          </p:cNvSpPr>
          <p:nvPr>
            <p:ph type="dt" sz="half" idx="2"/>
          </p:nvPr>
        </p:nvSpPr>
        <p:spPr>
          <a:xfrm>
            <a:off x="110287" y="4901296"/>
            <a:ext cx="2948826" cy="115200"/>
          </a:xfrm>
          <a:prstGeom prst="rect">
            <a:avLst/>
          </a:prstGeom>
        </p:spPr>
        <p:txBody>
          <a:bodyPr vert="horz" lIns="0" tIns="0" rIns="0" bIns="0" rtlCol="0" anchor="t"/>
          <a:lstStyle>
            <a:lvl1pPr algn="l">
              <a:defRPr sz="600" b="0">
                <a:solidFill>
                  <a:srgbClr val="737373"/>
                </a:solidFill>
              </a:defRPr>
            </a:lvl1pPr>
          </a:lstStyle>
          <a:p>
            <a:fld id="{3AD7647E-A4FC-D74C-B420-CF22E5D9DB0D}" type="datetime1">
              <a:rPr lang="sv-SE" noProof="0" smtClean="0"/>
              <a:t>2024-09-17</a:t>
            </a:fld>
            <a:endParaRPr lang="en-GB" noProof="0"/>
          </a:p>
        </p:txBody>
      </p:sp>
      <p:sp>
        <p:nvSpPr>
          <p:cNvPr id="39" name="Number">
            <a:extLst>
              <a:ext uri="{FF2B5EF4-FFF2-40B4-BE49-F238E27FC236}">
                <a16:creationId xmlns:a16="http://schemas.microsoft.com/office/drawing/2014/main" id="{24E3E452-24F0-1B44-9014-429AC576B5B6}"/>
              </a:ext>
            </a:extLst>
          </p:cNvPr>
          <p:cNvSpPr>
            <a:spLocks noGrp="1"/>
          </p:cNvSpPr>
          <p:nvPr>
            <p:ph type="sldNum" sz="quarter" idx="4"/>
          </p:nvPr>
        </p:nvSpPr>
        <p:spPr>
          <a:xfrm>
            <a:off x="8640418" y="5003474"/>
            <a:ext cx="324294" cy="82456"/>
          </a:xfrm>
          <a:prstGeom prst="rect">
            <a:avLst/>
          </a:prstGeom>
        </p:spPr>
        <p:txBody>
          <a:bodyPr vert="horz" lIns="0" tIns="0" rIns="0" bIns="0" rtlCol="0" anchor="t"/>
          <a:lstStyle>
            <a:lvl1pPr algn="r">
              <a:defRPr sz="600" b="0">
                <a:solidFill>
                  <a:srgbClr val="737373"/>
                </a:solidFill>
              </a:defRPr>
            </a:lvl1pPr>
          </a:lstStyle>
          <a:p>
            <a:fld id="{17CD396C-6A52-4D5A-BAE3-92A1CC3BBDE0}" type="slidenum">
              <a:rPr lang="en-GB" noProof="0" smtClean="0"/>
              <a:pPr/>
              <a:t>‹#›</a:t>
            </a:fld>
            <a:endParaRPr lang="en-GB" noProof="0"/>
          </a:p>
        </p:txBody>
      </p:sp>
      <p:sp>
        <p:nvSpPr>
          <p:cNvPr id="10" name="Footer">
            <a:extLst>
              <a:ext uri="{FF2B5EF4-FFF2-40B4-BE49-F238E27FC236}">
                <a16:creationId xmlns:a16="http://schemas.microsoft.com/office/drawing/2014/main" id="{9F273896-B1DA-2A4A-9AEB-368D26B986DD}"/>
              </a:ext>
            </a:extLst>
          </p:cNvPr>
          <p:cNvSpPr>
            <a:spLocks noGrp="1"/>
          </p:cNvSpPr>
          <p:nvPr>
            <p:ph type="ftr" sz="quarter" idx="3"/>
          </p:nvPr>
        </p:nvSpPr>
        <p:spPr>
          <a:xfrm>
            <a:off x="6084887" y="4901296"/>
            <a:ext cx="2879823" cy="115200"/>
          </a:xfrm>
          <a:prstGeom prst="rect">
            <a:avLst/>
          </a:prstGeom>
        </p:spPr>
        <p:txBody>
          <a:bodyPr vert="horz" lIns="0" tIns="0" rIns="0" bIns="0" rtlCol="0" anchor="t"/>
          <a:lstStyle>
            <a:lvl1pPr algn="r">
              <a:defRPr sz="600">
                <a:solidFill>
                  <a:srgbClr val="737373"/>
                </a:solidFill>
              </a:defRPr>
            </a:lvl1pPr>
          </a:lstStyle>
          <a:p>
            <a:r>
              <a:rPr lang="en-GB" noProof="0"/>
              <a:t>Go to header/footer to change text </a:t>
            </a:r>
          </a:p>
          <a:p>
            <a:endParaRPr lang="en-GB" noProof="0"/>
          </a:p>
        </p:txBody>
      </p:sp>
    </p:spTree>
    <p:extLst>
      <p:ext uri="{BB962C8B-B14F-4D97-AF65-F5344CB8AC3E}">
        <p14:creationId xmlns:p14="http://schemas.microsoft.com/office/powerpoint/2010/main" val="3432090730"/>
      </p:ext>
    </p:extLst>
  </p:cSld>
  <p:clrMapOvr>
    <a:masterClrMapping/>
  </p:clrMapOvr>
  <p:extLst>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5 Text and Small Image">
    <p:spTree>
      <p:nvGrpSpPr>
        <p:cNvPr id="1" name=""/>
        <p:cNvGrpSpPr/>
        <p:nvPr/>
      </p:nvGrpSpPr>
      <p:grpSpPr>
        <a:xfrm>
          <a:off x="0" y="0"/>
          <a:ext cx="0" cy="0"/>
          <a:chOff x="0" y="0"/>
          <a:chExt cx="0" cy="0"/>
        </a:xfrm>
      </p:grpSpPr>
      <p:sp>
        <p:nvSpPr>
          <p:cNvPr id="4" name="Image">
            <a:extLst>
              <a:ext uri="{FF2B5EF4-FFF2-40B4-BE49-F238E27FC236}">
                <a16:creationId xmlns:a16="http://schemas.microsoft.com/office/drawing/2014/main" id="{0C18E683-E62F-A04E-9D50-572DEA18E067}"/>
              </a:ext>
            </a:extLst>
          </p:cNvPr>
          <p:cNvSpPr>
            <a:spLocks noGrp="1"/>
          </p:cNvSpPr>
          <p:nvPr>
            <p:ph type="pic" sz="quarter" idx="15" hasCustomPrompt="1"/>
          </p:nvPr>
        </p:nvSpPr>
        <p:spPr>
          <a:xfrm>
            <a:off x="6084887" y="158750"/>
            <a:ext cx="2879725" cy="4681538"/>
          </a:xfrm>
          <a:blipFill>
            <a:blip r:embed="rId2"/>
            <a:tile tx="0" ty="0" sx="100000" sy="100000" flip="none" algn="tl"/>
          </a:blipFill>
        </p:spPr>
        <p:txBody>
          <a:bodyPr/>
          <a:lstStyle>
            <a:lvl1pPr algn="ctr">
              <a:buNone/>
              <a:defRPr sz="800">
                <a:solidFill>
                  <a:schemeClr val="bg1">
                    <a:lumMod val="75000"/>
                  </a:schemeClr>
                </a:solidFill>
              </a:defRPr>
            </a:lvl1pPr>
          </a:lstStyle>
          <a:p>
            <a:r>
              <a:rPr lang="en-GB" noProof="0" dirty="0"/>
              <a:t>Click on the icon to add an image</a:t>
            </a:r>
          </a:p>
          <a:p>
            <a:endParaRPr lang="en-GB" noProof="0" dirty="0"/>
          </a:p>
        </p:txBody>
      </p:sp>
      <p:sp>
        <p:nvSpPr>
          <p:cNvPr id="6" name="Title">
            <a:extLst>
              <a:ext uri="{FF2B5EF4-FFF2-40B4-BE49-F238E27FC236}">
                <a16:creationId xmlns:a16="http://schemas.microsoft.com/office/drawing/2014/main" id="{4F9BFEED-0E03-904F-9847-3F79E60C9524}"/>
              </a:ext>
            </a:extLst>
          </p:cNvPr>
          <p:cNvSpPr>
            <a:spLocks noGrp="1"/>
          </p:cNvSpPr>
          <p:nvPr>
            <p:ph type="title" hasCustomPrompt="1"/>
          </p:nvPr>
        </p:nvSpPr>
        <p:spPr>
          <a:xfrm>
            <a:off x="323850" y="525600"/>
            <a:ext cx="5616576" cy="1498314"/>
          </a:xfrm>
        </p:spPr>
        <p:txBody>
          <a:bodyPr rIns="216000"/>
          <a:lstStyle>
            <a:lvl1pPr>
              <a:defRPr sz="3000" spc="-70" baseline="0"/>
            </a:lvl1pPr>
          </a:lstStyle>
          <a:p>
            <a:r>
              <a:rPr lang="en-GB" noProof="0" dirty="0"/>
              <a:t>Click to add a headline of maximum three lines</a:t>
            </a:r>
          </a:p>
        </p:txBody>
      </p:sp>
      <p:sp>
        <p:nvSpPr>
          <p:cNvPr id="16" name="Navigation">
            <a:extLst>
              <a:ext uri="{FF2B5EF4-FFF2-40B4-BE49-F238E27FC236}">
                <a16:creationId xmlns:a16="http://schemas.microsoft.com/office/drawing/2014/main" id="{CF7D2E26-08D8-5949-87B2-516D214C08AD}"/>
              </a:ext>
            </a:extLst>
          </p:cNvPr>
          <p:cNvSpPr>
            <a:spLocks noGrp="1"/>
          </p:cNvSpPr>
          <p:nvPr>
            <p:ph type="body" sz="quarter" idx="14" hasCustomPrompt="1"/>
          </p:nvPr>
        </p:nvSpPr>
        <p:spPr>
          <a:xfrm>
            <a:off x="323850" y="276227"/>
            <a:ext cx="5616575" cy="249374"/>
          </a:xfrm>
        </p:spPr>
        <p:txBody>
          <a:bodyPr lIns="111600" rIns="216000" anchor="t"/>
          <a:lstStyle>
            <a:lvl1pPr marL="3175" indent="-3175">
              <a:buNone/>
              <a:tabLst/>
              <a:defRPr sz="1200" b="1"/>
            </a:lvl1pPr>
            <a:lvl2pPr>
              <a:buNone/>
              <a:defRPr/>
            </a:lvl2pPr>
            <a:lvl3pPr>
              <a:buNone/>
              <a:defRPr/>
            </a:lvl3pPr>
            <a:lvl4pPr>
              <a:buNone/>
              <a:defRPr/>
            </a:lvl4pPr>
            <a:lvl5pPr>
              <a:buNone/>
              <a:defRPr/>
            </a:lvl5pPr>
          </a:lstStyle>
          <a:p>
            <a:pPr lvl="0"/>
            <a:r>
              <a:rPr lang="en-GB" noProof="0" dirty="0"/>
              <a:t>Click to add navigation/chapter tracker</a:t>
            </a:r>
          </a:p>
        </p:txBody>
      </p:sp>
      <p:sp>
        <p:nvSpPr>
          <p:cNvPr id="12" name="Text 1">
            <a:extLst>
              <a:ext uri="{FF2B5EF4-FFF2-40B4-BE49-F238E27FC236}">
                <a16:creationId xmlns:a16="http://schemas.microsoft.com/office/drawing/2014/main" id="{D84E0A46-5973-4E46-9096-4F1FFEB637F6}"/>
              </a:ext>
            </a:extLst>
          </p:cNvPr>
          <p:cNvSpPr>
            <a:spLocks noGrp="1"/>
          </p:cNvSpPr>
          <p:nvPr>
            <p:ph type="body" sz="quarter" idx="13" hasCustomPrompt="1"/>
          </p:nvPr>
        </p:nvSpPr>
        <p:spPr>
          <a:xfrm>
            <a:off x="323851" y="2103438"/>
            <a:ext cx="2735262" cy="2592387"/>
          </a:xfrm>
        </p:spPr>
        <p:txBody>
          <a:bodyPr rIns="216000"/>
          <a:lstStyle>
            <a:lvl1pPr>
              <a:defRPr sz="1400"/>
            </a:lvl1pPr>
            <a:lvl2pPr>
              <a:defRPr sz="1200"/>
            </a:lvl2pPr>
            <a:lvl3pPr>
              <a:defRPr sz="1200"/>
            </a:lvl3pPr>
            <a:lvl4pPr>
              <a:defRPr sz="1200"/>
            </a:lvl4pPr>
            <a:lvl5pPr>
              <a:defRPr sz="1200"/>
            </a:lvl5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9" name="Text 2">
            <a:extLst>
              <a:ext uri="{FF2B5EF4-FFF2-40B4-BE49-F238E27FC236}">
                <a16:creationId xmlns:a16="http://schemas.microsoft.com/office/drawing/2014/main" id="{0FB76FD9-59CC-F342-90A0-4CBDA20D19ED}"/>
              </a:ext>
            </a:extLst>
          </p:cNvPr>
          <p:cNvSpPr>
            <a:spLocks noGrp="1"/>
          </p:cNvSpPr>
          <p:nvPr>
            <p:ph type="body" sz="quarter" idx="16" hasCustomPrompt="1"/>
          </p:nvPr>
        </p:nvSpPr>
        <p:spPr>
          <a:xfrm>
            <a:off x="3204369" y="2103438"/>
            <a:ext cx="2736056" cy="2592387"/>
          </a:xfrm>
        </p:spPr>
        <p:txBody>
          <a:bodyPr rIns="216000"/>
          <a:lstStyle>
            <a:lvl1pPr>
              <a:defRPr sz="1400"/>
            </a:lvl1pPr>
            <a:lvl2pPr>
              <a:defRPr sz="1200"/>
            </a:lvl2pPr>
            <a:lvl3pPr>
              <a:defRPr sz="1200"/>
            </a:lvl3pPr>
            <a:lvl4pPr>
              <a:defRPr sz="1200"/>
            </a:lvl4pPr>
            <a:lvl5pPr>
              <a:defRPr sz="1200"/>
            </a:lvl5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35" name="Date">
            <a:extLst>
              <a:ext uri="{FF2B5EF4-FFF2-40B4-BE49-F238E27FC236}">
                <a16:creationId xmlns:a16="http://schemas.microsoft.com/office/drawing/2014/main" id="{EBF909F0-CE1B-3D46-83B7-E4DA279DC19B}"/>
              </a:ext>
            </a:extLst>
          </p:cNvPr>
          <p:cNvSpPr>
            <a:spLocks noGrp="1"/>
          </p:cNvSpPr>
          <p:nvPr>
            <p:ph type="dt" sz="half" idx="2"/>
          </p:nvPr>
        </p:nvSpPr>
        <p:spPr>
          <a:xfrm>
            <a:off x="110287" y="4901296"/>
            <a:ext cx="2948826" cy="115200"/>
          </a:xfrm>
          <a:prstGeom prst="rect">
            <a:avLst/>
          </a:prstGeom>
        </p:spPr>
        <p:txBody>
          <a:bodyPr vert="horz" lIns="0" tIns="0" rIns="0" bIns="0" rtlCol="0" anchor="t"/>
          <a:lstStyle>
            <a:lvl1pPr algn="l">
              <a:defRPr sz="600" b="0">
                <a:solidFill>
                  <a:srgbClr val="737373"/>
                </a:solidFill>
              </a:defRPr>
            </a:lvl1pPr>
          </a:lstStyle>
          <a:p>
            <a:fld id="{D829AD6F-558B-A445-9312-F68DDBA1B105}" type="datetime1">
              <a:rPr lang="sv-SE" noProof="0" smtClean="0"/>
              <a:t>2024-09-17</a:t>
            </a:fld>
            <a:endParaRPr lang="en-GB" noProof="0"/>
          </a:p>
        </p:txBody>
      </p:sp>
      <p:sp>
        <p:nvSpPr>
          <p:cNvPr id="36" name="Number">
            <a:extLst>
              <a:ext uri="{FF2B5EF4-FFF2-40B4-BE49-F238E27FC236}">
                <a16:creationId xmlns:a16="http://schemas.microsoft.com/office/drawing/2014/main" id="{EB2FF840-5D29-6845-91DA-E82490F28637}"/>
              </a:ext>
            </a:extLst>
          </p:cNvPr>
          <p:cNvSpPr>
            <a:spLocks noGrp="1"/>
          </p:cNvSpPr>
          <p:nvPr>
            <p:ph type="sldNum" sz="quarter" idx="4"/>
          </p:nvPr>
        </p:nvSpPr>
        <p:spPr>
          <a:xfrm>
            <a:off x="8640418" y="5003474"/>
            <a:ext cx="324294" cy="82456"/>
          </a:xfrm>
          <a:prstGeom prst="rect">
            <a:avLst/>
          </a:prstGeom>
        </p:spPr>
        <p:txBody>
          <a:bodyPr vert="horz" lIns="0" tIns="0" rIns="0" bIns="0" rtlCol="0" anchor="t"/>
          <a:lstStyle>
            <a:lvl1pPr algn="r">
              <a:defRPr sz="600" b="0">
                <a:solidFill>
                  <a:srgbClr val="737373"/>
                </a:solidFill>
              </a:defRPr>
            </a:lvl1pPr>
          </a:lstStyle>
          <a:p>
            <a:fld id="{17CD396C-6A52-4D5A-BAE3-92A1CC3BBDE0}" type="slidenum">
              <a:rPr lang="en-GB" noProof="0" smtClean="0"/>
              <a:pPr/>
              <a:t>‹#›</a:t>
            </a:fld>
            <a:endParaRPr lang="en-GB" noProof="0"/>
          </a:p>
        </p:txBody>
      </p:sp>
      <p:sp>
        <p:nvSpPr>
          <p:cNvPr id="11" name="Footer">
            <a:extLst>
              <a:ext uri="{FF2B5EF4-FFF2-40B4-BE49-F238E27FC236}">
                <a16:creationId xmlns:a16="http://schemas.microsoft.com/office/drawing/2014/main" id="{82519C75-0594-8F47-9542-99B135CAA319}"/>
              </a:ext>
            </a:extLst>
          </p:cNvPr>
          <p:cNvSpPr>
            <a:spLocks noGrp="1"/>
          </p:cNvSpPr>
          <p:nvPr>
            <p:ph type="ftr" sz="quarter" idx="3"/>
          </p:nvPr>
        </p:nvSpPr>
        <p:spPr>
          <a:xfrm>
            <a:off x="6084887" y="4901296"/>
            <a:ext cx="2879823" cy="115200"/>
          </a:xfrm>
          <a:prstGeom prst="rect">
            <a:avLst/>
          </a:prstGeom>
        </p:spPr>
        <p:txBody>
          <a:bodyPr vert="horz" lIns="0" tIns="0" rIns="0" bIns="0" rtlCol="0" anchor="t"/>
          <a:lstStyle>
            <a:lvl1pPr algn="r">
              <a:defRPr sz="600">
                <a:solidFill>
                  <a:srgbClr val="737373"/>
                </a:solidFill>
              </a:defRPr>
            </a:lvl1pPr>
          </a:lstStyle>
          <a:p>
            <a:r>
              <a:rPr lang="en-GB" noProof="0"/>
              <a:t>Go to header/footer to change text </a:t>
            </a:r>
          </a:p>
          <a:p>
            <a:endParaRPr lang="en-GB" noProof="0"/>
          </a:p>
        </p:txBody>
      </p:sp>
    </p:spTree>
    <p:extLst>
      <p:ext uri="{BB962C8B-B14F-4D97-AF65-F5344CB8AC3E}">
        <p14:creationId xmlns:p14="http://schemas.microsoft.com/office/powerpoint/2010/main" val="3505626483"/>
      </p:ext>
    </p:extLst>
  </p:cSld>
  <p:clrMapOvr>
    <a:masterClrMapping/>
  </p:clrMapOvr>
  <p:extLst>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5 Text on background image">
    <p:spTree>
      <p:nvGrpSpPr>
        <p:cNvPr id="1" name=""/>
        <p:cNvGrpSpPr/>
        <p:nvPr/>
      </p:nvGrpSpPr>
      <p:grpSpPr>
        <a:xfrm>
          <a:off x="0" y="0"/>
          <a:ext cx="0" cy="0"/>
          <a:chOff x="0" y="0"/>
          <a:chExt cx="0" cy="0"/>
        </a:xfrm>
      </p:grpSpPr>
      <p:sp>
        <p:nvSpPr>
          <p:cNvPr id="4" name="Background image">
            <a:extLst>
              <a:ext uri="{FF2B5EF4-FFF2-40B4-BE49-F238E27FC236}">
                <a16:creationId xmlns:a16="http://schemas.microsoft.com/office/drawing/2014/main" id="{0C18E683-E62F-A04E-9D50-572DEA18E067}"/>
              </a:ext>
            </a:extLst>
          </p:cNvPr>
          <p:cNvSpPr>
            <a:spLocks noGrp="1"/>
          </p:cNvSpPr>
          <p:nvPr>
            <p:ph type="pic" sz="quarter" idx="15" hasCustomPrompt="1"/>
          </p:nvPr>
        </p:nvSpPr>
        <p:spPr>
          <a:xfrm>
            <a:off x="179388" y="158750"/>
            <a:ext cx="8785225" cy="4681538"/>
          </a:xfrm>
          <a:blipFill>
            <a:blip r:embed="rId2"/>
            <a:tile tx="0" ty="0" sx="100000" sy="100000" flip="none" algn="tl"/>
          </a:blipFill>
        </p:spPr>
        <p:txBody>
          <a:bodyPr/>
          <a:lstStyle>
            <a:lvl1pPr algn="ctr">
              <a:buNone/>
              <a:defRPr sz="800">
                <a:solidFill>
                  <a:schemeClr val="bg1">
                    <a:lumMod val="75000"/>
                  </a:schemeClr>
                </a:solidFill>
              </a:defRPr>
            </a:lvl1pPr>
          </a:lstStyle>
          <a:p>
            <a:r>
              <a:rPr lang="en-GB" noProof="0"/>
              <a:t>Click on the icon to add an image</a:t>
            </a:r>
          </a:p>
        </p:txBody>
      </p:sp>
      <p:sp>
        <p:nvSpPr>
          <p:cNvPr id="6" name="Title">
            <a:extLst>
              <a:ext uri="{FF2B5EF4-FFF2-40B4-BE49-F238E27FC236}">
                <a16:creationId xmlns:a16="http://schemas.microsoft.com/office/drawing/2014/main" id="{4F9BFEED-0E03-904F-9847-3F79E60C9524}"/>
              </a:ext>
            </a:extLst>
          </p:cNvPr>
          <p:cNvSpPr>
            <a:spLocks noGrp="1"/>
          </p:cNvSpPr>
          <p:nvPr>
            <p:ph type="title" hasCustomPrompt="1"/>
          </p:nvPr>
        </p:nvSpPr>
        <p:spPr>
          <a:xfrm>
            <a:off x="323850" y="525600"/>
            <a:ext cx="4176713" cy="1498314"/>
          </a:xfrm>
        </p:spPr>
        <p:txBody>
          <a:bodyPr rIns="216000"/>
          <a:lstStyle>
            <a:lvl1pPr>
              <a:defRPr sz="3000" spc="-70" baseline="0">
                <a:solidFill>
                  <a:schemeClr val="bg1"/>
                </a:solidFill>
              </a:defRPr>
            </a:lvl1pPr>
          </a:lstStyle>
          <a:p>
            <a:r>
              <a:rPr lang="en-GB" noProof="0" dirty="0"/>
              <a:t>Click to add a headline of maximum three lines</a:t>
            </a:r>
          </a:p>
        </p:txBody>
      </p:sp>
      <p:sp>
        <p:nvSpPr>
          <p:cNvPr id="16" name="Navigation">
            <a:extLst>
              <a:ext uri="{FF2B5EF4-FFF2-40B4-BE49-F238E27FC236}">
                <a16:creationId xmlns:a16="http://schemas.microsoft.com/office/drawing/2014/main" id="{CF7D2E26-08D8-5949-87B2-516D214C08AD}"/>
              </a:ext>
            </a:extLst>
          </p:cNvPr>
          <p:cNvSpPr>
            <a:spLocks noGrp="1"/>
          </p:cNvSpPr>
          <p:nvPr>
            <p:ph type="body" sz="quarter" idx="14" hasCustomPrompt="1"/>
          </p:nvPr>
        </p:nvSpPr>
        <p:spPr>
          <a:xfrm>
            <a:off x="323850" y="276226"/>
            <a:ext cx="4176713" cy="276999"/>
          </a:xfrm>
        </p:spPr>
        <p:txBody>
          <a:bodyPr lIns="111600" rIns="216000" anchor="t"/>
          <a:lstStyle>
            <a:lvl1pPr marL="3175" indent="-3175">
              <a:buNone/>
              <a:tabLst/>
              <a:defRPr sz="1200" b="1">
                <a:solidFill>
                  <a:schemeClr val="bg1"/>
                </a:solidFill>
              </a:defRPr>
            </a:lvl1pPr>
            <a:lvl2pPr>
              <a:buNone/>
              <a:defRPr/>
            </a:lvl2pPr>
            <a:lvl3pPr>
              <a:buNone/>
              <a:defRPr/>
            </a:lvl3pPr>
            <a:lvl4pPr>
              <a:buNone/>
              <a:defRPr/>
            </a:lvl4pPr>
            <a:lvl5pPr>
              <a:buNone/>
              <a:defRPr/>
            </a:lvl5pPr>
          </a:lstStyle>
          <a:p>
            <a:pPr lvl="0"/>
            <a:r>
              <a:rPr lang="en-GB" noProof="0" dirty="0"/>
              <a:t>Click to add navigation/chapter tracker</a:t>
            </a:r>
          </a:p>
        </p:txBody>
      </p:sp>
      <p:sp>
        <p:nvSpPr>
          <p:cNvPr id="12" name="Text">
            <a:extLst>
              <a:ext uri="{FF2B5EF4-FFF2-40B4-BE49-F238E27FC236}">
                <a16:creationId xmlns:a16="http://schemas.microsoft.com/office/drawing/2014/main" id="{D84E0A46-5973-4E46-9096-4F1FFEB637F6}"/>
              </a:ext>
            </a:extLst>
          </p:cNvPr>
          <p:cNvSpPr>
            <a:spLocks noGrp="1"/>
          </p:cNvSpPr>
          <p:nvPr>
            <p:ph type="body" sz="quarter" idx="13" hasCustomPrompt="1"/>
          </p:nvPr>
        </p:nvSpPr>
        <p:spPr>
          <a:xfrm>
            <a:off x="323851" y="2103438"/>
            <a:ext cx="4176712" cy="2592387"/>
          </a:xfrm>
        </p:spPr>
        <p:txBody>
          <a:bodyPr rIns="216000"/>
          <a:lstStyle>
            <a:lvl1pPr>
              <a:defRPr sz="14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38" name="Date">
            <a:extLst>
              <a:ext uri="{FF2B5EF4-FFF2-40B4-BE49-F238E27FC236}">
                <a16:creationId xmlns:a16="http://schemas.microsoft.com/office/drawing/2014/main" id="{B7D04508-015B-A24C-A068-9517A03041E5}"/>
              </a:ext>
            </a:extLst>
          </p:cNvPr>
          <p:cNvSpPr>
            <a:spLocks noGrp="1"/>
          </p:cNvSpPr>
          <p:nvPr>
            <p:ph type="dt" sz="half" idx="2"/>
          </p:nvPr>
        </p:nvSpPr>
        <p:spPr>
          <a:xfrm>
            <a:off x="110287" y="4901296"/>
            <a:ext cx="2948826" cy="115200"/>
          </a:xfrm>
          <a:prstGeom prst="rect">
            <a:avLst/>
          </a:prstGeom>
        </p:spPr>
        <p:txBody>
          <a:bodyPr vert="horz" lIns="0" tIns="0" rIns="0" bIns="0" rtlCol="0" anchor="t"/>
          <a:lstStyle>
            <a:lvl1pPr algn="l">
              <a:defRPr sz="600" b="0">
                <a:solidFill>
                  <a:srgbClr val="737373"/>
                </a:solidFill>
              </a:defRPr>
            </a:lvl1pPr>
          </a:lstStyle>
          <a:p>
            <a:fld id="{B6B46DB5-92F3-6A45-893B-773A2BCCFD1B}" type="datetime1">
              <a:rPr lang="sv-SE" noProof="0" smtClean="0"/>
              <a:t>2024-09-17</a:t>
            </a:fld>
            <a:endParaRPr lang="en-GB" noProof="0"/>
          </a:p>
        </p:txBody>
      </p:sp>
      <p:sp>
        <p:nvSpPr>
          <p:cNvPr id="39" name="Number">
            <a:extLst>
              <a:ext uri="{FF2B5EF4-FFF2-40B4-BE49-F238E27FC236}">
                <a16:creationId xmlns:a16="http://schemas.microsoft.com/office/drawing/2014/main" id="{24E3E452-24F0-1B44-9014-429AC576B5B6}"/>
              </a:ext>
            </a:extLst>
          </p:cNvPr>
          <p:cNvSpPr>
            <a:spLocks noGrp="1"/>
          </p:cNvSpPr>
          <p:nvPr>
            <p:ph type="sldNum" sz="quarter" idx="4"/>
          </p:nvPr>
        </p:nvSpPr>
        <p:spPr>
          <a:xfrm>
            <a:off x="8640418" y="5003474"/>
            <a:ext cx="324294" cy="82456"/>
          </a:xfrm>
          <a:prstGeom prst="rect">
            <a:avLst/>
          </a:prstGeom>
        </p:spPr>
        <p:txBody>
          <a:bodyPr vert="horz" lIns="0" tIns="0" rIns="0" bIns="0" rtlCol="0" anchor="t"/>
          <a:lstStyle>
            <a:lvl1pPr algn="r">
              <a:defRPr sz="600" b="0">
                <a:solidFill>
                  <a:srgbClr val="737373"/>
                </a:solidFill>
              </a:defRPr>
            </a:lvl1pPr>
          </a:lstStyle>
          <a:p>
            <a:fld id="{17CD396C-6A52-4D5A-BAE3-92A1CC3BBDE0}" type="slidenum">
              <a:rPr lang="en-GB" noProof="0" smtClean="0"/>
              <a:pPr/>
              <a:t>‹#›</a:t>
            </a:fld>
            <a:endParaRPr lang="en-GB" noProof="0"/>
          </a:p>
        </p:txBody>
      </p:sp>
      <p:sp>
        <p:nvSpPr>
          <p:cNvPr id="10" name="Footer">
            <a:extLst>
              <a:ext uri="{FF2B5EF4-FFF2-40B4-BE49-F238E27FC236}">
                <a16:creationId xmlns:a16="http://schemas.microsoft.com/office/drawing/2014/main" id="{5CA8B606-3188-9643-98F0-31B8738AF063}"/>
              </a:ext>
            </a:extLst>
          </p:cNvPr>
          <p:cNvSpPr>
            <a:spLocks noGrp="1"/>
          </p:cNvSpPr>
          <p:nvPr>
            <p:ph type="ftr" sz="quarter" idx="3"/>
          </p:nvPr>
        </p:nvSpPr>
        <p:spPr>
          <a:xfrm>
            <a:off x="6084887" y="4901296"/>
            <a:ext cx="2879823" cy="115200"/>
          </a:xfrm>
          <a:prstGeom prst="rect">
            <a:avLst/>
          </a:prstGeom>
        </p:spPr>
        <p:txBody>
          <a:bodyPr vert="horz" lIns="0" tIns="0" rIns="0" bIns="0" rtlCol="0" anchor="t"/>
          <a:lstStyle>
            <a:lvl1pPr algn="r">
              <a:defRPr sz="600">
                <a:solidFill>
                  <a:srgbClr val="737373"/>
                </a:solidFill>
              </a:defRPr>
            </a:lvl1pPr>
          </a:lstStyle>
          <a:p>
            <a:r>
              <a:rPr lang="en-GB" noProof="0"/>
              <a:t>Go to header/footer to change text </a:t>
            </a:r>
          </a:p>
          <a:p>
            <a:endParaRPr lang="en-GB" noProof="0"/>
          </a:p>
        </p:txBody>
      </p:sp>
    </p:spTree>
    <p:extLst>
      <p:ext uri="{BB962C8B-B14F-4D97-AF65-F5344CB8AC3E}">
        <p14:creationId xmlns:p14="http://schemas.microsoft.com/office/powerpoint/2010/main" val="1185726181"/>
      </p:ext>
    </p:extLst>
  </p:cSld>
  <p:clrMapOvr>
    <a:masterClrMapping/>
  </p:clrMapOvr>
  <p:extLst>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5 Text only">
    <p:bg>
      <p:bgPr>
        <a:solidFill>
          <a:schemeClr val="bg2"/>
        </a:solidFill>
        <a:effectLst/>
      </p:bgPr>
    </p:bg>
    <p:spTree>
      <p:nvGrpSpPr>
        <p:cNvPr id="1" name=""/>
        <p:cNvGrpSpPr/>
        <p:nvPr/>
      </p:nvGrpSpPr>
      <p:grpSpPr>
        <a:xfrm>
          <a:off x="0" y="0"/>
          <a:ext cx="0" cy="0"/>
          <a:chOff x="0" y="0"/>
          <a:chExt cx="0" cy="0"/>
        </a:xfrm>
      </p:grpSpPr>
      <p:sp>
        <p:nvSpPr>
          <p:cNvPr id="6" name="Title">
            <a:extLst>
              <a:ext uri="{FF2B5EF4-FFF2-40B4-BE49-F238E27FC236}">
                <a16:creationId xmlns:a16="http://schemas.microsoft.com/office/drawing/2014/main" id="{4F9BFEED-0E03-904F-9847-3F79E60C9524}"/>
              </a:ext>
            </a:extLst>
          </p:cNvPr>
          <p:cNvSpPr>
            <a:spLocks noGrp="1"/>
          </p:cNvSpPr>
          <p:nvPr>
            <p:ph type="title" hasCustomPrompt="1"/>
          </p:nvPr>
        </p:nvSpPr>
        <p:spPr>
          <a:xfrm>
            <a:off x="323848" y="525600"/>
            <a:ext cx="7056440" cy="1498314"/>
          </a:xfrm>
        </p:spPr>
        <p:txBody>
          <a:bodyPr rIns="144000"/>
          <a:lstStyle>
            <a:lvl1pPr>
              <a:defRPr sz="3000" spc="-70" baseline="0"/>
            </a:lvl1pPr>
          </a:lstStyle>
          <a:p>
            <a:r>
              <a:rPr lang="en-GB" noProof="0" dirty="0"/>
              <a:t>Click to add a headline of maximum three lines</a:t>
            </a:r>
          </a:p>
        </p:txBody>
      </p:sp>
      <p:sp>
        <p:nvSpPr>
          <p:cNvPr id="16" name="Navigation">
            <a:extLst>
              <a:ext uri="{FF2B5EF4-FFF2-40B4-BE49-F238E27FC236}">
                <a16:creationId xmlns:a16="http://schemas.microsoft.com/office/drawing/2014/main" id="{CF7D2E26-08D8-5949-87B2-516D214C08AD}"/>
              </a:ext>
            </a:extLst>
          </p:cNvPr>
          <p:cNvSpPr>
            <a:spLocks noGrp="1"/>
          </p:cNvSpPr>
          <p:nvPr>
            <p:ph type="body" sz="quarter" idx="14" hasCustomPrompt="1"/>
          </p:nvPr>
        </p:nvSpPr>
        <p:spPr>
          <a:xfrm>
            <a:off x="323850" y="276227"/>
            <a:ext cx="7056438" cy="249374"/>
          </a:xfrm>
        </p:spPr>
        <p:txBody>
          <a:bodyPr lIns="111600" rIns="144000" anchor="t"/>
          <a:lstStyle>
            <a:lvl1pPr marL="3175" indent="-3175">
              <a:buNone/>
              <a:tabLst/>
              <a:defRPr sz="1200" b="1"/>
            </a:lvl1pPr>
            <a:lvl2pPr>
              <a:buNone/>
              <a:defRPr/>
            </a:lvl2pPr>
            <a:lvl3pPr>
              <a:buNone/>
              <a:defRPr/>
            </a:lvl3pPr>
            <a:lvl4pPr>
              <a:buNone/>
              <a:defRPr/>
            </a:lvl4pPr>
            <a:lvl5pPr>
              <a:buNone/>
              <a:defRPr/>
            </a:lvl5pPr>
          </a:lstStyle>
          <a:p>
            <a:pPr lvl="0"/>
            <a:r>
              <a:rPr lang="en-GB" noProof="0" dirty="0"/>
              <a:t>Click to add navigation/chapter tracker</a:t>
            </a:r>
          </a:p>
        </p:txBody>
      </p:sp>
      <p:sp>
        <p:nvSpPr>
          <p:cNvPr id="12" name="Text 1">
            <a:extLst>
              <a:ext uri="{FF2B5EF4-FFF2-40B4-BE49-F238E27FC236}">
                <a16:creationId xmlns:a16="http://schemas.microsoft.com/office/drawing/2014/main" id="{D84E0A46-5973-4E46-9096-4F1FFEB637F6}"/>
              </a:ext>
            </a:extLst>
          </p:cNvPr>
          <p:cNvSpPr>
            <a:spLocks noGrp="1"/>
          </p:cNvSpPr>
          <p:nvPr>
            <p:ph type="body" sz="quarter" idx="13" hasCustomPrompt="1"/>
          </p:nvPr>
        </p:nvSpPr>
        <p:spPr>
          <a:xfrm>
            <a:off x="323851" y="2103438"/>
            <a:ext cx="4176712" cy="2592387"/>
          </a:xfrm>
        </p:spPr>
        <p:txBody>
          <a:bodyPr rIns="180000"/>
          <a:lstStyle>
            <a:lvl1pPr>
              <a:defRPr sz="1400"/>
            </a:lvl1pPr>
            <a:lvl2pPr>
              <a:defRPr sz="1200"/>
            </a:lvl2pPr>
            <a:lvl3pPr>
              <a:defRPr sz="1200"/>
            </a:lvl3pPr>
            <a:lvl4pPr>
              <a:defRPr sz="1200"/>
            </a:lvl4pPr>
            <a:lvl5pPr>
              <a:defRPr sz="1200"/>
            </a:lvl5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51" name="Text 2">
            <a:extLst>
              <a:ext uri="{FF2B5EF4-FFF2-40B4-BE49-F238E27FC236}">
                <a16:creationId xmlns:a16="http://schemas.microsoft.com/office/drawing/2014/main" id="{C849FC5B-B320-ED44-9AC1-132066E1AA48}"/>
              </a:ext>
            </a:extLst>
          </p:cNvPr>
          <p:cNvSpPr>
            <a:spLocks noGrp="1"/>
          </p:cNvSpPr>
          <p:nvPr>
            <p:ph type="body" sz="quarter" idx="15" hasCustomPrompt="1"/>
          </p:nvPr>
        </p:nvSpPr>
        <p:spPr>
          <a:xfrm>
            <a:off x="4643438" y="2103438"/>
            <a:ext cx="4176712" cy="2592387"/>
          </a:xfrm>
        </p:spPr>
        <p:txBody>
          <a:bodyPr rIns="180000"/>
          <a:lstStyle>
            <a:lvl1pPr>
              <a:defRPr sz="1400"/>
            </a:lvl1pPr>
            <a:lvl2pPr>
              <a:defRPr sz="1200"/>
            </a:lvl2pPr>
            <a:lvl3pPr>
              <a:defRPr sz="1200"/>
            </a:lvl3pPr>
            <a:lvl4pPr>
              <a:defRPr sz="1200"/>
            </a:lvl4pPr>
            <a:lvl5pPr>
              <a:defRPr sz="1200"/>
            </a:lvl5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35" name="Date">
            <a:extLst>
              <a:ext uri="{FF2B5EF4-FFF2-40B4-BE49-F238E27FC236}">
                <a16:creationId xmlns:a16="http://schemas.microsoft.com/office/drawing/2014/main" id="{EBF909F0-CE1B-3D46-83B7-E4DA279DC19B}"/>
              </a:ext>
            </a:extLst>
          </p:cNvPr>
          <p:cNvSpPr>
            <a:spLocks noGrp="1"/>
          </p:cNvSpPr>
          <p:nvPr>
            <p:ph type="dt" sz="half" idx="2"/>
          </p:nvPr>
        </p:nvSpPr>
        <p:spPr>
          <a:xfrm>
            <a:off x="110287" y="4901296"/>
            <a:ext cx="2948826" cy="115200"/>
          </a:xfrm>
          <a:prstGeom prst="rect">
            <a:avLst/>
          </a:prstGeom>
        </p:spPr>
        <p:txBody>
          <a:bodyPr vert="horz" lIns="0" tIns="0" rIns="0" bIns="0" rtlCol="0" anchor="t"/>
          <a:lstStyle>
            <a:lvl1pPr algn="l">
              <a:defRPr sz="600" b="0">
                <a:solidFill>
                  <a:srgbClr val="737373"/>
                </a:solidFill>
              </a:defRPr>
            </a:lvl1pPr>
          </a:lstStyle>
          <a:p>
            <a:fld id="{B462FD91-91AD-554F-B192-E635DE32B3F0}" type="datetime1">
              <a:rPr lang="sv-SE" noProof="0" smtClean="0"/>
              <a:t>2024-09-17</a:t>
            </a:fld>
            <a:endParaRPr lang="en-GB" noProof="0"/>
          </a:p>
        </p:txBody>
      </p:sp>
      <p:sp>
        <p:nvSpPr>
          <p:cNvPr id="36" name="Number">
            <a:extLst>
              <a:ext uri="{FF2B5EF4-FFF2-40B4-BE49-F238E27FC236}">
                <a16:creationId xmlns:a16="http://schemas.microsoft.com/office/drawing/2014/main" id="{EB2FF840-5D29-6845-91DA-E82490F28637}"/>
              </a:ext>
            </a:extLst>
          </p:cNvPr>
          <p:cNvSpPr>
            <a:spLocks noGrp="1"/>
          </p:cNvSpPr>
          <p:nvPr>
            <p:ph type="sldNum" sz="quarter" idx="4"/>
          </p:nvPr>
        </p:nvSpPr>
        <p:spPr>
          <a:xfrm>
            <a:off x="8640418" y="5003474"/>
            <a:ext cx="324294" cy="82456"/>
          </a:xfrm>
          <a:prstGeom prst="rect">
            <a:avLst/>
          </a:prstGeom>
        </p:spPr>
        <p:txBody>
          <a:bodyPr vert="horz" lIns="0" tIns="0" rIns="0" bIns="0" rtlCol="0" anchor="t"/>
          <a:lstStyle>
            <a:lvl1pPr algn="r">
              <a:defRPr sz="600" b="0">
                <a:solidFill>
                  <a:srgbClr val="737373"/>
                </a:solidFill>
              </a:defRPr>
            </a:lvl1pPr>
          </a:lstStyle>
          <a:p>
            <a:fld id="{17CD396C-6A52-4D5A-BAE3-92A1CC3BBDE0}" type="slidenum">
              <a:rPr lang="en-GB" noProof="0" smtClean="0"/>
              <a:pPr/>
              <a:t>‹#›</a:t>
            </a:fld>
            <a:endParaRPr lang="en-GB" noProof="0"/>
          </a:p>
        </p:txBody>
      </p:sp>
      <p:sp>
        <p:nvSpPr>
          <p:cNvPr id="10" name="Footer">
            <a:extLst>
              <a:ext uri="{FF2B5EF4-FFF2-40B4-BE49-F238E27FC236}">
                <a16:creationId xmlns:a16="http://schemas.microsoft.com/office/drawing/2014/main" id="{9081F78F-04AB-B54E-AA0D-682C305BD0C3}"/>
              </a:ext>
            </a:extLst>
          </p:cNvPr>
          <p:cNvSpPr>
            <a:spLocks noGrp="1"/>
          </p:cNvSpPr>
          <p:nvPr>
            <p:ph type="ftr" sz="quarter" idx="3"/>
          </p:nvPr>
        </p:nvSpPr>
        <p:spPr>
          <a:xfrm>
            <a:off x="6084887" y="4901296"/>
            <a:ext cx="2879823" cy="115200"/>
          </a:xfrm>
          <a:prstGeom prst="rect">
            <a:avLst/>
          </a:prstGeom>
        </p:spPr>
        <p:txBody>
          <a:bodyPr vert="horz" lIns="0" tIns="0" rIns="0" bIns="0" rtlCol="0" anchor="t"/>
          <a:lstStyle>
            <a:lvl1pPr algn="r">
              <a:defRPr sz="600">
                <a:solidFill>
                  <a:srgbClr val="737373"/>
                </a:solidFill>
              </a:defRPr>
            </a:lvl1pPr>
          </a:lstStyle>
          <a:p>
            <a:r>
              <a:rPr lang="en-GB" noProof="0"/>
              <a:t>Go to header/footer to change text </a:t>
            </a:r>
          </a:p>
          <a:p>
            <a:endParaRPr lang="en-GB" noProof="0"/>
          </a:p>
        </p:txBody>
      </p:sp>
    </p:spTree>
    <p:extLst>
      <p:ext uri="{BB962C8B-B14F-4D97-AF65-F5344CB8AC3E}">
        <p14:creationId xmlns:p14="http://schemas.microsoft.com/office/powerpoint/2010/main" val="4177609003"/>
      </p:ext>
    </p:extLst>
  </p:cSld>
  <p:clrMapOvr>
    <a:masterClrMapping/>
  </p:clrMapOvr>
  <p:extLst>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5 Three Bullets">
    <p:bg>
      <p:bgPr>
        <a:solidFill>
          <a:schemeClr val="bg2"/>
        </a:solidFill>
        <a:effectLst/>
      </p:bgPr>
    </p:bg>
    <p:spTree>
      <p:nvGrpSpPr>
        <p:cNvPr id="1" name=""/>
        <p:cNvGrpSpPr/>
        <p:nvPr/>
      </p:nvGrpSpPr>
      <p:grpSpPr>
        <a:xfrm>
          <a:off x="0" y="0"/>
          <a:ext cx="0" cy="0"/>
          <a:chOff x="0" y="0"/>
          <a:chExt cx="0" cy="0"/>
        </a:xfrm>
      </p:grpSpPr>
      <p:sp>
        <p:nvSpPr>
          <p:cNvPr id="10" name="Title">
            <a:extLst>
              <a:ext uri="{FF2B5EF4-FFF2-40B4-BE49-F238E27FC236}">
                <a16:creationId xmlns:a16="http://schemas.microsoft.com/office/drawing/2014/main" id="{53087196-C9C5-BE48-9D76-3372ECAC159C}"/>
              </a:ext>
            </a:extLst>
          </p:cNvPr>
          <p:cNvSpPr>
            <a:spLocks noGrp="1"/>
          </p:cNvSpPr>
          <p:nvPr>
            <p:ph type="title" hasCustomPrompt="1"/>
          </p:nvPr>
        </p:nvSpPr>
        <p:spPr>
          <a:xfrm>
            <a:off x="323848" y="525600"/>
            <a:ext cx="7056440" cy="630236"/>
          </a:xfrm>
        </p:spPr>
        <p:txBody>
          <a:bodyPr rIns="216000"/>
          <a:lstStyle>
            <a:lvl1pPr>
              <a:defRPr sz="3000" spc="-70" baseline="0"/>
            </a:lvl1pPr>
          </a:lstStyle>
          <a:p>
            <a:r>
              <a:rPr lang="en-GB" noProof="0" dirty="0"/>
              <a:t>Click to add short headline or delete</a:t>
            </a:r>
          </a:p>
        </p:txBody>
      </p:sp>
      <p:sp>
        <p:nvSpPr>
          <p:cNvPr id="16" name="Navigation">
            <a:extLst>
              <a:ext uri="{FF2B5EF4-FFF2-40B4-BE49-F238E27FC236}">
                <a16:creationId xmlns:a16="http://schemas.microsoft.com/office/drawing/2014/main" id="{CF7D2E26-08D8-5949-87B2-516D214C08AD}"/>
              </a:ext>
            </a:extLst>
          </p:cNvPr>
          <p:cNvSpPr>
            <a:spLocks noGrp="1"/>
          </p:cNvSpPr>
          <p:nvPr>
            <p:ph type="body" sz="quarter" idx="14" hasCustomPrompt="1"/>
          </p:nvPr>
        </p:nvSpPr>
        <p:spPr>
          <a:xfrm>
            <a:off x="323850" y="276226"/>
            <a:ext cx="4176713" cy="276999"/>
          </a:xfrm>
        </p:spPr>
        <p:txBody>
          <a:bodyPr lIns="111600" rIns="216000" anchor="t"/>
          <a:lstStyle>
            <a:lvl1pPr marL="3175" indent="-3175">
              <a:buNone/>
              <a:tabLst/>
              <a:defRPr sz="1200" b="1"/>
            </a:lvl1pPr>
            <a:lvl2pPr>
              <a:buNone/>
              <a:defRPr/>
            </a:lvl2pPr>
            <a:lvl3pPr>
              <a:buNone/>
              <a:defRPr/>
            </a:lvl3pPr>
            <a:lvl4pPr>
              <a:buNone/>
              <a:defRPr/>
            </a:lvl4pPr>
            <a:lvl5pPr>
              <a:buNone/>
              <a:defRPr/>
            </a:lvl5pPr>
          </a:lstStyle>
          <a:p>
            <a:pPr lvl="0"/>
            <a:r>
              <a:rPr lang="en-GB" noProof="0" dirty="0"/>
              <a:t>Click to add navigation/chapter tracker</a:t>
            </a:r>
          </a:p>
        </p:txBody>
      </p:sp>
      <p:sp>
        <p:nvSpPr>
          <p:cNvPr id="3" name="Text 1">
            <a:extLst>
              <a:ext uri="{FF2B5EF4-FFF2-40B4-BE49-F238E27FC236}">
                <a16:creationId xmlns:a16="http://schemas.microsoft.com/office/drawing/2014/main" id="{3BF31E87-F6F5-0C4F-B6DB-72F0D53D636B}"/>
              </a:ext>
            </a:extLst>
          </p:cNvPr>
          <p:cNvSpPr>
            <a:spLocks noGrp="1" noChangeAspect="1"/>
          </p:cNvSpPr>
          <p:nvPr>
            <p:ph type="body" sz="quarter" idx="17" hasCustomPrompt="1"/>
          </p:nvPr>
        </p:nvSpPr>
        <p:spPr>
          <a:xfrm>
            <a:off x="669509" y="1473519"/>
            <a:ext cx="2052000" cy="2052000"/>
          </a:xfrm>
          <a:prstGeom prst="ellipse">
            <a:avLst/>
          </a:prstGeom>
          <a:solidFill>
            <a:schemeClr val="accent5"/>
          </a:solidFill>
        </p:spPr>
        <p:txBody>
          <a:bodyPr lIns="0" tIns="36000" rIns="0" bIns="36000" anchor="ctr"/>
          <a:lstStyle>
            <a:lvl1pPr marL="0" indent="-17463" algn="ctr">
              <a:lnSpc>
                <a:spcPct val="95000"/>
              </a:lnSpc>
              <a:spcBef>
                <a:spcPts val="0"/>
              </a:spcBef>
              <a:buNone/>
              <a:tabLst/>
              <a:defRPr sz="1400" b="1">
                <a:solidFill>
                  <a:schemeClr val="bg1"/>
                </a:solidFill>
              </a:defRPr>
            </a:lvl1pPr>
          </a:lstStyle>
          <a:p>
            <a:pPr lvl="0"/>
            <a:r>
              <a:rPr lang="en-GB" noProof="0" dirty="0"/>
              <a:t>Click to add text in a maximum of four lines</a:t>
            </a:r>
          </a:p>
        </p:txBody>
      </p:sp>
      <p:sp>
        <p:nvSpPr>
          <p:cNvPr id="18" name="Text 2">
            <a:extLst>
              <a:ext uri="{FF2B5EF4-FFF2-40B4-BE49-F238E27FC236}">
                <a16:creationId xmlns:a16="http://schemas.microsoft.com/office/drawing/2014/main" id="{8782FCDA-CE43-ED4B-B564-F2CC331FC617}"/>
              </a:ext>
            </a:extLst>
          </p:cNvPr>
          <p:cNvSpPr>
            <a:spLocks noGrp="1" noChangeAspect="1"/>
          </p:cNvSpPr>
          <p:nvPr>
            <p:ph type="body" sz="quarter" idx="18" hasCustomPrompt="1"/>
          </p:nvPr>
        </p:nvSpPr>
        <p:spPr>
          <a:xfrm>
            <a:off x="3546000" y="1473519"/>
            <a:ext cx="2052000" cy="2052000"/>
          </a:xfrm>
          <a:prstGeom prst="ellipse">
            <a:avLst/>
          </a:prstGeom>
          <a:solidFill>
            <a:schemeClr val="accent5"/>
          </a:solidFill>
        </p:spPr>
        <p:txBody>
          <a:bodyPr lIns="0" tIns="36000" rIns="0" bIns="36000" anchor="ctr"/>
          <a:lstStyle>
            <a:lvl1pPr marL="0" indent="-17463" algn="ctr">
              <a:lnSpc>
                <a:spcPct val="95000"/>
              </a:lnSpc>
              <a:spcBef>
                <a:spcPts val="0"/>
              </a:spcBef>
              <a:buNone/>
              <a:tabLst/>
              <a:defRPr sz="1400" b="1">
                <a:solidFill>
                  <a:schemeClr val="bg1"/>
                </a:solidFill>
              </a:defRPr>
            </a:lvl1pPr>
          </a:lstStyle>
          <a:p>
            <a:pPr lvl="0"/>
            <a:r>
              <a:rPr lang="en-GB" noProof="0" dirty="0"/>
              <a:t>Click to add text in a maximum of four lines</a:t>
            </a:r>
          </a:p>
        </p:txBody>
      </p:sp>
      <p:sp>
        <p:nvSpPr>
          <p:cNvPr id="19" name="Text 3">
            <a:extLst>
              <a:ext uri="{FF2B5EF4-FFF2-40B4-BE49-F238E27FC236}">
                <a16:creationId xmlns:a16="http://schemas.microsoft.com/office/drawing/2014/main" id="{86327479-9D75-FF49-A369-D1A00CC1DA81}"/>
              </a:ext>
            </a:extLst>
          </p:cNvPr>
          <p:cNvSpPr>
            <a:spLocks noGrp="1" noChangeAspect="1"/>
          </p:cNvSpPr>
          <p:nvPr>
            <p:ph type="body" sz="quarter" idx="19" hasCustomPrompt="1"/>
          </p:nvPr>
        </p:nvSpPr>
        <p:spPr>
          <a:xfrm>
            <a:off x="6432099" y="1473519"/>
            <a:ext cx="2052000" cy="2052000"/>
          </a:xfrm>
          <a:prstGeom prst="ellipse">
            <a:avLst/>
          </a:prstGeom>
          <a:solidFill>
            <a:schemeClr val="accent5"/>
          </a:solidFill>
        </p:spPr>
        <p:txBody>
          <a:bodyPr lIns="0" tIns="36000" rIns="0" bIns="36000" anchor="ctr"/>
          <a:lstStyle>
            <a:lvl1pPr marL="0" indent="-17463" algn="ctr">
              <a:lnSpc>
                <a:spcPct val="95000"/>
              </a:lnSpc>
              <a:spcBef>
                <a:spcPts val="0"/>
              </a:spcBef>
              <a:buNone/>
              <a:tabLst/>
              <a:defRPr sz="1400" b="1">
                <a:solidFill>
                  <a:schemeClr val="bg1"/>
                </a:solidFill>
              </a:defRPr>
            </a:lvl1pPr>
          </a:lstStyle>
          <a:p>
            <a:pPr lvl="0"/>
            <a:r>
              <a:rPr lang="en-GB" noProof="0"/>
              <a:t>Click to add text in a maximum of four lines</a:t>
            </a:r>
          </a:p>
        </p:txBody>
      </p:sp>
      <p:sp>
        <p:nvSpPr>
          <p:cNvPr id="35" name="Date">
            <a:extLst>
              <a:ext uri="{FF2B5EF4-FFF2-40B4-BE49-F238E27FC236}">
                <a16:creationId xmlns:a16="http://schemas.microsoft.com/office/drawing/2014/main" id="{EBF909F0-CE1B-3D46-83B7-E4DA279DC19B}"/>
              </a:ext>
            </a:extLst>
          </p:cNvPr>
          <p:cNvSpPr>
            <a:spLocks noGrp="1"/>
          </p:cNvSpPr>
          <p:nvPr>
            <p:ph type="dt" sz="half" idx="2"/>
          </p:nvPr>
        </p:nvSpPr>
        <p:spPr>
          <a:xfrm>
            <a:off x="110287" y="4901296"/>
            <a:ext cx="2948826" cy="115200"/>
          </a:xfrm>
          <a:prstGeom prst="rect">
            <a:avLst/>
          </a:prstGeom>
        </p:spPr>
        <p:txBody>
          <a:bodyPr vert="horz" lIns="0" tIns="0" rIns="0" bIns="0" rtlCol="0" anchor="t"/>
          <a:lstStyle>
            <a:lvl1pPr algn="l">
              <a:defRPr sz="600" b="0">
                <a:solidFill>
                  <a:srgbClr val="737373"/>
                </a:solidFill>
              </a:defRPr>
            </a:lvl1pPr>
          </a:lstStyle>
          <a:p>
            <a:fld id="{84B352C5-C33C-A443-8F82-4C19E6ABD27B}" type="datetime1">
              <a:rPr lang="sv-SE" noProof="0" smtClean="0"/>
              <a:t>2024-09-17</a:t>
            </a:fld>
            <a:endParaRPr lang="en-GB" noProof="0"/>
          </a:p>
        </p:txBody>
      </p:sp>
      <p:sp>
        <p:nvSpPr>
          <p:cNvPr id="36" name="Number">
            <a:extLst>
              <a:ext uri="{FF2B5EF4-FFF2-40B4-BE49-F238E27FC236}">
                <a16:creationId xmlns:a16="http://schemas.microsoft.com/office/drawing/2014/main" id="{EB2FF840-5D29-6845-91DA-E82490F28637}"/>
              </a:ext>
            </a:extLst>
          </p:cNvPr>
          <p:cNvSpPr>
            <a:spLocks noGrp="1"/>
          </p:cNvSpPr>
          <p:nvPr>
            <p:ph type="sldNum" sz="quarter" idx="4"/>
          </p:nvPr>
        </p:nvSpPr>
        <p:spPr>
          <a:xfrm>
            <a:off x="8640418" y="5003474"/>
            <a:ext cx="324294" cy="82456"/>
          </a:xfrm>
          <a:prstGeom prst="rect">
            <a:avLst/>
          </a:prstGeom>
        </p:spPr>
        <p:txBody>
          <a:bodyPr vert="horz" lIns="0" tIns="0" rIns="0" bIns="0" rtlCol="0" anchor="t"/>
          <a:lstStyle>
            <a:lvl1pPr algn="r">
              <a:defRPr sz="600" b="0">
                <a:solidFill>
                  <a:srgbClr val="737373"/>
                </a:solidFill>
              </a:defRPr>
            </a:lvl1pPr>
          </a:lstStyle>
          <a:p>
            <a:fld id="{17CD396C-6A52-4D5A-BAE3-92A1CC3BBDE0}" type="slidenum">
              <a:rPr lang="en-GB" noProof="0" smtClean="0"/>
              <a:pPr/>
              <a:t>‹#›</a:t>
            </a:fld>
            <a:endParaRPr lang="en-GB" noProof="0"/>
          </a:p>
        </p:txBody>
      </p:sp>
      <p:sp>
        <p:nvSpPr>
          <p:cNvPr id="13" name="Footer">
            <a:extLst>
              <a:ext uri="{FF2B5EF4-FFF2-40B4-BE49-F238E27FC236}">
                <a16:creationId xmlns:a16="http://schemas.microsoft.com/office/drawing/2014/main" id="{8DF4D24D-538B-A54E-BE5A-7EAB96CDD093}"/>
              </a:ext>
            </a:extLst>
          </p:cNvPr>
          <p:cNvSpPr>
            <a:spLocks noGrp="1"/>
          </p:cNvSpPr>
          <p:nvPr>
            <p:ph type="ftr" sz="quarter" idx="3"/>
          </p:nvPr>
        </p:nvSpPr>
        <p:spPr>
          <a:xfrm>
            <a:off x="6084887" y="4901296"/>
            <a:ext cx="2879823" cy="115200"/>
          </a:xfrm>
          <a:prstGeom prst="rect">
            <a:avLst/>
          </a:prstGeom>
        </p:spPr>
        <p:txBody>
          <a:bodyPr vert="horz" lIns="0" tIns="0" rIns="0" bIns="0" rtlCol="0" anchor="t"/>
          <a:lstStyle>
            <a:lvl1pPr algn="r">
              <a:defRPr sz="600">
                <a:solidFill>
                  <a:srgbClr val="737373"/>
                </a:solidFill>
              </a:defRPr>
            </a:lvl1pPr>
          </a:lstStyle>
          <a:p>
            <a:r>
              <a:rPr lang="en-GB" noProof="0"/>
              <a:t>Go to header/footer to change text </a:t>
            </a:r>
          </a:p>
          <a:p>
            <a:endParaRPr lang="en-GB" noProof="0"/>
          </a:p>
        </p:txBody>
      </p:sp>
    </p:spTree>
    <p:extLst>
      <p:ext uri="{BB962C8B-B14F-4D97-AF65-F5344CB8AC3E}">
        <p14:creationId xmlns:p14="http://schemas.microsoft.com/office/powerpoint/2010/main" val="3606139677"/>
      </p:ext>
    </p:extLst>
  </p:cSld>
  <p:clrMapOvr>
    <a:masterClrMapping/>
  </p:clrMapOvr>
  <p:extLst>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5 Three Bullets and Image">
    <p:spTree>
      <p:nvGrpSpPr>
        <p:cNvPr id="1" name=""/>
        <p:cNvGrpSpPr/>
        <p:nvPr/>
      </p:nvGrpSpPr>
      <p:grpSpPr>
        <a:xfrm>
          <a:off x="0" y="0"/>
          <a:ext cx="0" cy="0"/>
          <a:chOff x="0" y="0"/>
          <a:chExt cx="0" cy="0"/>
        </a:xfrm>
      </p:grpSpPr>
      <p:sp>
        <p:nvSpPr>
          <p:cNvPr id="19" name="Background image">
            <a:extLst>
              <a:ext uri="{FF2B5EF4-FFF2-40B4-BE49-F238E27FC236}">
                <a16:creationId xmlns:a16="http://schemas.microsoft.com/office/drawing/2014/main" id="{1C249437-ECE8-8C43-BEB1-A558F34C86D4}"/>
              </a:ext>
            </a:extLst>
          </p:cNvPr>
          <p:cNvSpPr>
            <a:spLocks noGrp="1"/>
          </p:cNvSpPr>
          <p:nvPr>
            <p:ph type="pic" sz="quarter" idx="10" hasCustomPrompt="1"/>
          </p:nvPr>
        </p:nvSpPr>
        <p:spPr>
          <a:xfrm>
            <a:off x="179388" y="158750"/>
            <a:ext cx="8785322" cy="4681538"/>
          </a:xfrm>
          <a:blipFill>
            <a:blip r:embed="rId2"/>
            <a:tile tx="0" ty="0" sx="100000" sy="100000" flip="none" algn="tl"/>
          </a:blipFill>
        </p:spPr>
        <p:txBody>
          <a:bodyPr/>
          <a:lstStyle>
            <a:lvl1pPr algn="r">
              <a:buNone/>
              <a:defRPr sz="800">
                <a:solidFill>
                  <a:schemeClr val="bg1">
                    <a:lumMod val="75000"/>
                  </a:schemeClr>
                </a:solidFill>
              </a:defRPr>
            </a:lvl1pPr>
          </a:lstStyle>
          <a:p>
            <a:r>
              <a:rPr lang="en-GB" noProof="0" dirty="0"/>
              <a:t>Select placeholder and select Insert &gt; Pictures</a:t>
            </a:r>
          </a:p>
        </p:txBody>
      </p:sp>
      <p:sp>
        <p:nvSpPr>
          <p:cNvPr id="13" name="Title">
            <a:extLst>
              <a:ext uri="{FF2B5EF4-FFF2-40B4-BE49-F238E27FC236}">
                <a16:creationId xmlns:a16="http://schemas.microsoft.com/office/drawing/2014/main" id="{E49F3BE6-D2B1-164B-B9F4-18257A7F1BEE}"/>
              </a:ext>
            </a:extLst>
          </p:cNvPr>
          <p:cNvSpPr>
            <a:spLocks noGrp="1"/>
          </p:cNvSpPr>
          <p:nvPr>
            <p:ph type="title" hasCustomPrompt="1"/>
          </p:nvPr>
        </p:nvSpPr>
        <p:spPr>
          <a:xfrm>
            <a:off x="323848" y="525600"/>
            <a:ext cx="7056440" cy="630236"/>
          </a:xfrm>
        </p:spPr>
        <p:txBody>
          <a:bodyPr rIns="216000"/>
          <a:lstStyle>
            <a:lvl1pPr>
              <a:defRPr sz="3000" spc="-70" baseline="0">
                <a:solidFill>
                  <a:schemeClr val="bg1"/>
                </a:solidFill>
              </a:defRPr>
            </a:lvl1pPr>
          </a:lstStyle>
          <a:p>
            <a:r>
              <a:rPr lang="en-GB" noProof="0" dirty="0"/>
              <a:t>Click to add short headline or delete</a:t>
            </a:r>
          </a:p>
        </p:txBody>
      </p:sp>
      <p:sp>
        <p:nvSpPr>
          <p:cNvPr id="16" name="Navigation">
            <a:extLst>
              <a:ext uri="{FF2B5EF4-FFF2-40B4-BE49-F238E27FC236}">
                <a16:creationId xmlns:a16="http://schemas.microsoft.com/office/drawing/2014/main" id="{CF7D2E26-08D8-5949-87B2-516D214C08AD}"/>
              </a:ext>
            </a:extLst>
          </p:cNvPr>
          <p:cNvSpPr>
            <a:spLocks noGrp="1"/>
          </p:cNvSpPr>
          <p:nvPr>
            <p:ph type="body" sz="quarter" idx="14" hasCustomPrompt="1"/>
          </p:nvPr>
        </p:nvSpPr>
        <p:spPr>
          <a:xfrm>
            <a:off x="323850" y="276226"/>
            <a:ext cx="4176713" cy="276999"/>
          </a:xfrm>
        </p:spPr>
        <p:txBody>
          <a:bodyPr lIns="111600" rIns="216000" anchor="t"/>
          <a:lstStyle>
            <a:lvl1pPr marL="3175" indent="-3175">
              <a:buNone/>
              <a:tabLst/>
              <a:defRPr sz="1200" b="1">
                <a:solidFill>
                  <a:schemeClr val="bg1"/>
                </a:solidFill>
              </a:defRPr>
            </a:lvl1pPr>
            <a:lvl2pPr>
              <a:buNone/>
              <a:defRPr/>
            </a:lvl2pPr>
            <a:lvl3pPr>
              <a:buNone/>
              <a:defRPr/>
            </a:lvl3pPr>
            <a:lvl4pPr>
              <a:buNone/>
              <a:defRPr/>
            </a:lvl4pPr>
            <a:lvl5pPr>
              <a:buNone/>
              <a:defRPr/>
            </a:lvl5pPr>
          </a:lstStyle>
          <a:p>
            <a:pPr lvl="0"/>
            <a:r>
              <a:rPr lang="en-GB" noProof="0" dirty="0"/>
              <a:t>Click to add navigation/chapter tracker</a:t>
            </a:r>
          </a:p>
        </p:txBody>
      </p:sp>
      <p:sp>
        <p:nvSpPr>
          <p:cNvPr id="10" name="Text 1">
            <a:extLst>
              <a:ext uri="{FF2B5EF4-FFF2-40B4-BE49-F238E27FC236}">
                <a16:creationId xmlns:a16="http://schemas.microsoft.com/office/drawing/2014/main" id="{A0D0A950-AAC5-7A4C-BBFF-C2F1D36A2CFF}"/>
              </a:ext>
            </a:extLst>
          </p:cNvPr>
          <p:cNvSpPr>
            <a:spLocks noGrp="1" noChangeAspect="1"/>
          </p:cNvSpPr>
          <p:nvPr>
            <p:ph type="body" sz="quarter" idx="17" hasCustomPrompt="1"/>
          </p:nvPr>
        </p:nvSpPr>
        <p:spPr>
          <a:xfrm>
            <a:off x="669509" y="1473519"/>
            <a:ext cx="2052000" cy="2052000"/>
          </a:xfrm>
          <a:prstGeom prst="ellipse">
            <a:avLst/>
          </a:prstGeom>
          <a:solidFill>
            <a:srgbClr val="EDF9F3"/>
          </a:solidFill>
        </p:spPr>
        <p:txBody>
          <a:bodyPr lIns="0" tIns="36000" rIns="0" bIns="36000" anchor="ctr"/>
          <a:lstStyle>
            <a:lvl1pPr marL="0" indent="-17463" algn="ctr">
              <a:lnSpc>
                <a:spcPct val="95000"/>
              </a:lnSpc>
              <a:spcBef>
                <a:spcPts val="0"/>
              </a:spcBef>
              <a:buNone/>
              <a:tabLst/>
              <a:defRPr sz="1400" b="1">
                <a:solidFill>
                  <a:schemeClr val="tx1"/>
                </a:solidFill>
              </a:defRPr>
            </a:lvl1pPr>
          </a:lstStyle>
          <a:p>
            <a:pPr lvl="0"/>
            <a:r>
              <a:rPr lang="en-GB" noProof="0" dirty="0"/>
              <a:t>Click to add text in a maximum of four lines</a:t>
            </a:r>
          </a:p>
        </p:txBody>
      </p:sp>
      <p:sp>
        <p:nvSpPr>
          <p:cNvPr id="11" name="Text 2">
            <a:extLst>
              <a:ext uri="{FF2B5EF4-FFF2-40B4-BE49-F238E27FC236}">
                <a16:creationId xmlns:a16="http://schemas.microsoft.com/office/drawing/2014/main" id="{E23DDBC6-EA11-0449-AB3C-6281C5EDAC05}"/>
              </a:ext>
            </a:extLst>
          </p:cNvPr>
          <p:cNvSpPr>
            <a:spLocks noGrp="1" noChangeAspect="1"/>
          </p:cNvSpPr>
          <p:nvPr>
            <p:ph type="body" sz="quarter" idx="18" hasCustomPrompt="1"/>
          </p:nvPr>
        </p:nvSpPr>
        <p:spPr>
          <a:xfrm>
            <a:off x="3546000" y="1473519"/>
            <a:ext cx="2052000" cy="2052000"/>
          </a:xfrm>
          <a:prstGeom prst="ellipse">
            <a:avLst/>
          </a:prstGeom>
          <a:solidFill>
            <a:srgbClr val="EDF9F3"/>
          </a:solidFill>
        </p:spPr>
        <p:txBody>
          <a:bodyPr lIns="0" tIns="36000" rIns="0" bIns="36000" anchor="ctr"/>
          <a:lstStyle>
            <a:lvl1pPr marL="0" indent="-17463" algn="ctr">
              <a:lnSpc>
                <a:spcPct val="95000"/>
              </a:lnSpc>
              <a:spcBef>
                <a:spcPts val="0"/>
              </a:spcBef>
              <a:buNone/>
              <a:tabLst/>
              <a:defRPr sz="1400" b="1">
                <a:solidFill>
                  <a:schemeClr val="tx1"/>
                </a:solidFill>
              </a:defRPr>
            </a:lvl1pPr>
          </a:lstStyle>
          <a:p>
            <a:pPr lvl="0"/>
            <a:r>
              <a:rPr lang="en-GB" noProof="0" dirty="0"/>
              <a:t>Click to add text in a maximum of four lines</a:t>
            </a:r>
          </a:p>
        </p:txBody>
      </p:sp>
      <p:sp>
        <p:nvSpPr>
          <p:cNvPr id="12" name="Text 3">
            <a:extLst>
              <a:ext uri="{FF2B5EF4-FFF2-40B4-BE49-F238E27FC236}">
                <a16:creationId xmlns:a16="http://schemas.microsoft.com/office/drawing/2014/main" id="{4BE092D2-014A-3A42-9A92-2EBCB0703736}"/>
              </a:ext>
            </a:extLst>
          </p:cNvPr>
          <p:cNvSpPr>
            <a:spLocks noGrp="1" noChangeAspect="1"/>
          </p:cNvSpPr>
          <p:nvPr>
            <p:ph type="body" sz="quarter" idx="19" hasCustomPrompt="1"/>
          </p:nvPr>
        </p:nvSpPr>
        <p:spPr>
          <a:xfrm>
            <a:off x="6432099" y="1473519"/>
            <a:ext cx="2052000" cy="2052000"/>
          </a:xfrm>
          <a:prstGeom prst="ellipse">
            <a:avLst/>
          </a:prstGeom>
          <a:solidFill>
            <a:srgbClr val="EDF9F3"/>
          </a:solidFill>
        </p:spPr>
        <p:txBody>
          <a:bodyPr lIns="0" tIns="36000" rIns="0" bIns="36000" anchor="ctr"/>
          <a:lstStyle>
            <a:lvl1pPr marL="0" indent="-17463" algn="ctr">
              <a:lnSpc>
                <a:spcPct val="95000"/>
              </a:lnSpc>
              <a:spcBef>
                <a:spcPts val="0"/>
              </a:spcBef>
              <a:buNone/>
              <a:tabLst/>
              <a:defRPr sz="1400" b="1">
                <a:solidFill>
                  <a:schemeClr val="tx1"/>
                </a:solidFill>
              </a:defRPr>
            </a:lvl1pPr>
          </a:lstStyle>
          <a:p>
            <a:pPr lvl="0"/>
            <a:r>
              <a:rPr lang="en-GB" noProof="0" dirty="0"/>
              <a:t>Click to add text in a maximum of four lines</a:t>
            </a:r>
          </a:p>
        </p:txBody>
      </p:sp>
      <p:sp>
        <p:nvSpPr>
          <p:cNvPr id="35" name="Date">
            <a:extLst>
              <a:ext uri="{FF2B5EF4-FFF2-40B4-BE49-F238E27FC236}">
                <a16:creationId xmlns:a16="http://schemas.microsoft.com/office/drawing/2014/main" id="{EBF909F0-CE1B-3D46-83B7-E4DA279DC19B}"/>
              </a:ext>
            </a:extLst>
          </p:cNvPr>
          <p:cNvSpPr>
            <a:spLocks noGrp="1"/>
          </p:cNvSpPr>
          <p:nvPr>
            <p:ph type="dt" sz="half" idx="2"/>
          </p:nvPr>
        </p:nvSpPr>
        <p:spPr>
          <a:xfrm>
            <a:off x="110287" y="4901296"/>
            <a:ext cx="2948826" cy="115200"/>
          </a:xfrm>
          <a:prstGeom prst="rect">
            <a:avLst/>
          </a:prstGeom>
        </p:spPr>
        <p:txBody>
          <a:bodyPr vert="horz" lIns="0" tIns="0" rIns="0" bIns="0" rtlCol="0" anchor="t"/>
          <a:lstStyle>
            <a:lvl1pPr algn="l">
              <a:defRPr sz="600" b="0">
                <a:solidFill>
                  <a:srgbClr val="737373"/>
                </a:solidFill>
              </a:defRPr>
            </a:lvl1pPr>
          </a:lstStyle>
          <a:p>
            <a:fld id="{EC627DFE-E0E6-9B48-8FAC-72F1F1872243}" type="datetime1">
              <a:rPr lang="sv-SE" noProof="0" smtClean="0"/>
              <a:t>2024-09-17</a:t>
            </a:fld>
            <a:endParaRPr lang="en-GB" noProof="0" dirty="0"/>
          </a:p>
        </p:txBody>
      </p:sp>
      <p:sp>
        <p:nvSpPr>
          <p:cNvPr id="36" name="Number">
            <a:extLst>
              <a:ext uri="{FF2B5EF4-FFF2-40B4-BE49-F238E27FC236}">
                <a16:creationId xmlns:a16="http://schemas.microsoft.com/office/drawing/2014/main" id="{EB2FF840-5D29-6845-91DA-E82490F28637}"/>
              </a:ext>
            </a:extLst>
          </p:cNvPr>
          <p:cNvSpPr>
            <a:spLocks noGrp="1"/>
          </p:cNvSpPr>
          <p:nvPr>
            <p:ph type="sldNum" sz="quarter" idx="4"/>
          </p:nvPr>
        </p:nvSpPr>
        <p:spPr>
          <a:xfrm>
            <a:off x="8640418" y="5003474"/>
            <a:ext cx="324294" cy="82456"/>
          </a:xfrm>
          <a:prstGeom prst="rect">
            <a:avLst/>
          </a:prstGeom>
        </p:spPr>
        <p:txBody>
          <a:bodyPr vert="horz" lIns="0" tIns="0" rIns="0" bIns="0" rtlCol="0" anchor="t"/>
          <a:lstStyle>
            <a:lvl1pPr algn="r">
              <a:defRPr sz="600" b="0">
                <a:solidFill>
                  <a:srgbClr val="737373"/>
                </a:solidFill>
              </a:defRPr>
            </a:lvl1pPr>
          </a:lstStyle>
          <a:p>
            <a:fld id="{17CD396C-6A52-4D5A-BAE3-92A1CC3BBDE0}" type="slidenum">
              <a:rPr lang="en-GB" noProof="0" smtClean="0"/>
              <a:pPr/>
              <a:t>‹#›</a:t>
            </a:fld>
            <a:endParaRPr lang="en-GB" noProof="0" dirty="0"/>
          </a:p>
        </p:txBody>
      </p:sp>
      <p:sp>
        <p:nvSpPr>
          <p:cNvPr id="15" name="Footer">
            <a:extLst>
              <a:ext uri="{FF2B5EF4-FFF2-40B4-BE49-F238E27FC236}">
                <a16:creationId xmlns:a16="http://schemas.microsoft.com/office/drawing/2014/main" id="{4C90DA47-3EEB-B445-BFD0-FB49D53363F6}"/>
              </a:ext>
            </a:extLst>
          </p:cNvPr>
          <p:cNvSpPr>
            <a:spLocks noGrp="1"/>
          </p:cNvSpPr>
          <p:nvPr>
            <p:ph type="ftr" sz="quarter" idx="3"/>
          </p:nvPr>
        </p:nvSpPr>
        <p:spPr>
          <a:xfrm>
            <a:off x="6084887" y="4901296"/>
            <a:ext cx="2879823" cy="115200"/>
          </a:xfrm>
          <a:prstGeom prst="rect">
            <a:avLst/>
          </a:prstGeom>
        </p:spPr>
        <p:txBody>
          <a:bodyPr vert="horz" lIns="0" tIns="0" rIns="0" bIns="0" rtlCol="0" anchor="t"/>
          <a:lstStyle>
            <a:lvl1pPr algn="r">
              <a:defRPr sz="600">
                <a:solidFill>
                  <a:srgbClr val="737373"/>
                </a:solidFill>
              </a:defRPr>
            </a:lvl1pPr>
          </a:lstStyle>
          <a:p>
            <a:r>
              <a:rPr lang="en-GB" noProof="0" dirty="0"/>
              <a:t>Go to header/footer to change text </a:t>
            </a:r>
          </a:p>
          <a:p>
            <a:endParaRPr lang="en-GB" noProof="0" dirty="0" err="1"/>
          </a:p>
        </p:txBody>
      </p:sp>
    </p:spTree>
    <p:extLst>
      <p:ext uri="{BB962C8B-B14F-4D97-AF65-F5344CB8AC3E}">
        <p14:creationId xmlns:p14="http://schemas.microsoft.com/office/powerpoint/2010/main" val="1610298055"/>
      </p:ext>
    </p:extLst>
  </p:cSld>
  <p:clrMapOvr>
    <a:masterClrMapping/>
  </p:clrMapOvr>
  <p:extLst>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5 Three Icons">
    <p:bg>
      <p:bgPr>
        <a:solidFill>
          <a:schemeClr val="bg2"/>
        </a:solidFill>
        <a:effectLst/>
      </p:bgPr>
    </p:bg>
    <p:spTree>
      <p:nvGrpSpPr>
        <p:cNvPr id="1" name=""/>
        <p:cNvGrpSpPr/>
        <p:nvPr/>
      </p:nvGrpSpPr>
      <p:grpSpPr>
        <a:xfrm>
          <a:off x="0" y="0"/>
          <a:ext cx="0" cy="0"/>
          <a:chOff x="0" y="0"/>
          <a:chExt cx="0" cy="0"/>
        </a:xfrm>
      </p:grpSpPr>
      <p:sp>
        <p:nvSpPr>
          <p:cNvPr id="42" name="Title">
            <a:extLst>
              <a:ext uri="{FF2B5EF4-FFF2-40B4-BE49-F238E27FC236}">
                <a16:creationId xmlns:a16="http://schemas.microsoft.com/office/drawing/2014/main" id="{4EE3E706-517C-DA49-BD6A-D25F70D7C32F}"/>
              </a:ext>
            </a:extLst>
          </p:cNvPr>
          <p:cNvSpPr>
            <a:spLocks noGrp="1"/>
          </p:cNvSpPr>
          <p:nvPr>
            <p:ph type="title" hasCustomPrompt="1"/>
          </p:nvPr>
        </p:nvSpPr>
        <p:spPr>
          <a:xfrm>
            <a:off x="323850" y="525600"/>
            <a:ext cx="7056438" cy="619845"/>
          </a:xfrm>
        </p:spPr>
        <p:txBody>
          <a:bodyPr rIns="144000"/>
          <a:lstStyle>
            <a:lvl1pPr>
              <a:defRPr sz="3000" spc="-70" baseline="0"/>
            </a:lvl1pPr>
          </a:lstStyle>
          <a:p>
            <a:r>
              <a:rPr lang="en-GB" noProof="0" dirty="0"/>
              <a:t>Click to add short headline or delete</a:t>
            </a:r>
          </a:p>
        </p:txBody>
      </p:sp>
      <p:sp>
        <p:nvSpPr>
          <p:cNvPr id="16" name="Navigation">
            <a:extLst>
              <a:ext uri="{FF2B5EF4-FFF2-40B4-BE49-F238E27FC236}">
                <a16:creationId xmlns:a16="http://schemas.microsoft.com/office/drawing/2014/main" id="{CF7D2E26-08D8-5949-87B2-516D214C08AD}"/>
              </a:ext>
            </a:extLst>
          </p:cNvPr>
          <p:cNvSpPr>
            <a:spLocks noGrp="1"/>
          </p:cNvSpPr>
          <p:nvPr>
            <p:ph type="body" sz="quarter" idx="14" hasCustomPrompt="1"/>
          </p:nvPr>
        </p:nvSpPr>
        <p:spPr>
          <a:xfrm>
            <a:off x="323850" y="276226"/>
            <a:ext cx="4176713" cy="276999"/>
          </a:xfrm>
        </p:spPr>
        <p:txBody>
          <a:bodyPr lIns="111600" rIns="144000" anchor="t"/>
          <a:lstStyle>
            <a:lvl1pPr marL="3175" indent="-3175">
              <a:buNone/>
              <a:tabLst/>
              <a:defRPr sz="1200" b="1"/>
            </a:lvl1pPr>
            <a:lvl2pPr>
              <a:buNone/>
              <a:defRPr/>
            </a:lvl2pPr>
            <a:lvl3pPr>
              <a:buNone/>
              <a:defRPr/>
            </a:lvl3pPr>
            <a:lvl4pPr>
              <a:buNone/>
              <a:defRPr/>
            </a:lvl4pPr>
            <a:lvl5pPr>
              <a:buNone/>
              <a:defRPr/>
            </a:lvl5pPr>
          </a:lstStyle>
          <a:p>
            <a:pPr lvl="0"/>
            <a:r>
              <a:rPr lang="en-GB" noProof="0" dirty="0"/>
              <a:t>Click to add navigation/chapter tracker</a:t>
            </a:r>
          </a:p>
        </p:txBody>
      </p:sp>
      <p:sp>
        <p:nvSpPr>
          <p:cNvPr id="3" name="Icon 1">
            <a:extLst>
              <a:ext uri="{FF2B5EF4-FFF2-40B4-BE49-F238E27FC236}">
                <a16:creationId xmlns:a16="http://schemas.microsoft.com/office/drawing/2014/main" id="{BF6831D5-0949-4149-AC62-D7EE74E03FA0}"/>
              </a:ext>
            </a:extLst>
          </p:cNvPr>
          <p:cNvSpPr>
            <a:spLocks noGrp="1"/>
          </p:cNvSpPr>
          <p:nvPr>
            <p:ph type="pic" sz="quarter" idx="22" hasCustomPrompt="1"/>
          </p:nvPr>
        </p:nvSpPr>
        <p:spPr>
          <a:xfrm>
            <a:off x="1199520" y="2003401"/>
            <a:ext cx="992237" cy="992237"/>
          </a:xfrm>
        </p:spPr>
        <p:txBody>
          <a:bodyPr/>
          <a:lstStyle>
            <a:lvl1pPr algn="ctr">
              <a:buNone/>
              <a:defRPr sz="800"/>
            </a:lvl1pPr>
          </a:lstStyle>
          <a:p>
            <a:r>
              <a:rPr lang="en-GB" sz="800" noProof="0"/>
              <a:t>Click to add icon</a:t>
            </a:r>
            <a:endParaRPr lang="en-GB" noProof="0"/>
          </a:p>
        </p:txBody>
      </p:sp>
      <p:sp>
        <p:nvSpPr>
          <p:cNvPr id="27" name="Subtitle 1">
            <a:extLst>
              <a:ext uri="{FF2B5EF4-FFF2-40B4-BE49-F238E27FC236}">
                <a16:creationId xmlns:a16="http://schemas.microsoft.com/office/drawing/2014/main" id="{66FB5539-4991-4D46-884F-A63F571088C6}"/>
              </a:ext>
            </a:extLst>
          </p:cNvPr>
          <p:cNvSpPr>
            <a:spLocks noGrp="1"/>
          </p:cNvSpPr>
          <p:nvPr>
            <p:ph type="body" sz="quarter" idx="16" hasCustomPrompt="1"/>
          </p:nvPr>
        </p:nvSpPr>
        <p:spPr>
          <a:xfrm>
            <a:off x="323850" y="3390838"/>
            <a:ext cx="2735263" cy="355993"/>
          </a:xfrm>
        </p:spPr>
        <p:txBody>
          <a:bodyPr lIns="144000" rIns="144000" anchor="b"/>
          <a:lstStyle>
            <a:lvl1pPr marL="0" indent="0" algn="ctr">
              <a:lnSpc>
                <a:spcPct val="95000"/>
              </a:lnSpc>
              <a:spcBef>
                <a:spcPts val="0"/>
              </a:spcBef>
              <a:buNone/>
              <a:tabLst/>
              <a:defRPr sz="1800" b="1"/>
            </a:lvl1pPr>
            <a:lvl2pPr marL="0" indent="0">
              <a:buNone/>
              <a:tabLst/>
              <a:defRPr sz="1200"/>
            </a:lvl2pPr>
            <a:lvl3pPr marL="0" indent="0">
              <a:buNone/>
              <a:tabLst/>
              <a:defRPr sz="1200"/>
            </a:lvl3pPr>
            <a:lvl4pPr marL="0" indent="0">
              <a:buNone/>
              <a:tabLst/>
              <a:defRPr sz="1200"/>
            </a:lvl4pPr>
            <a:lvl5pPr marL="0" indent="0">
              <a:buNone/>
              <a:tabLst/>
              <a:defRPr sz="1200"/>
            </a:lvl5pPr>
          </a:lstStyle>
          <a:p>
            <a:pPr lvl="0"/>
            <a:r>
              <a:rPr lang="en-GB" noProof="0"/>
              <a:t>Click to add headline</a:t>
            </a:r>
          </a:p>
        </p:txBody>
      </p:sp>
      <p:sp>
        <p:nvSpPr>
          <p:cNvPr id="28" name="Text 1">
            <a:extLst>
              <a:ext uri="{FF2B5EF4-FFF2-40B4-BE49-F238E27FC236}">
                <a16:creationId xmlns:a16="http://schemas.microsoft.com/office/drawing/2014/main" id="{0BDC7661-3072-564C-891C-82718D2BF14C}"/>
              </a:ext>
            </a:extLst>
          </p:cNvPr>
          <p:cNvSpPr>
            <a:spLocks noGrp="1"/>
          </p:cNvSpPr>
          <p:nvPr>
            <p:ph type="body" sz="quarter" idx="17" hasCustomPrompt="1"/>
          </p:nvPr>
        </p:nvSpPr>
        <p:spPr>
          <a:xfrm>
            <a:off x="323850" y="3777335"/>
            <a:ext cx="2736000" cy="918490"/>
          </a:xfrm>
        </p:spPr>
        <p:txBody>
          <a:bodyPr lIns="180000" rIns="180000"/>
          <a:lstStyle>
            <a:lvl1pPr marL="15875" indent="-15875" algn="ctr">
              <a:buNone/>
              <a:tabLst/>
              <a:defRPr sz="1400"/>
            </a:lvl1pPr>
            <a:lvl2pPr marL="15875" indent="-15875" algn="ctr">
              <a:buNone/>
              <a:tabLst/>
              <a:defRPr sz="1200"/>
            </a:lvl2pPr>
            <a:lvl3pPr marL="15875" indent="-15875" algn="ctr">
              <a:buNone/>
              <a:tabLst/>
              <a:defRPr sz="1200"/>
            </a:lvl3pPr>
            <a:lvl4pPr marL="15875" indent="-15875" algn="ctr">
              <a:buNone/>
              <a:tabLst/>
              <a:defRPr sz="1200"/>
            </a:lvl4pPr>
            <a:lvl5pPr marL="15875" indent="-15875" algn="ctr">
              <a:buNone/>
              <a:tabLst/>
              <a:defRPr sz="1200"/>
            </a:lvl5pPr>
          </a:lstStyle>
          <a:p>
            <a:pPr lvl="0"/>
            <a:r>
              <a:rPr lang="en-GB" noProof="0"/>
              <a:t>Click to add text</a:t>
            </a:r>
          </a:p>
        </p:txBody>
      </p:sp>
      <p:sp>
        <p:nvSpPr>
          <p:cNvPr id="43" name="Icon 2">
            <a:extLst>
              <a:ext uri="{FF2B5EF4-FFF2-40B4-BE49-F238E27FC236}">
                <a16:creationId xmlns:a16="http://schemas.microsoft.com/office/drawing/2014/main" id="{BF57B7AA-6436-9944-BED9-277CEAC62278}"/>
              </a:ext>
            </a:extLst>
          </p:cNvPr>
          <p:cNvSpPr>
            <a:spLocks noGrp="1"/>
          </p:cNvSpPr>
          <p:nvPr>
            <p:ph type="pic" sz="quarter" idx="23" hasCustomPrompt="1"/>
          </p:nvPr>
        </p:nvSpPr>
        <p:spPr>
          <a:xfrm>
            <a:off x="4076070" y="2003401"/>
            <a:ext cx="992237" cy="992237"/>
          </a:xfrm>
        </p:spPr>
        <p:txBody>
          <a:bodyPr/>
          <a:lstStyle>
            <a:lvl1pPr algn="ctr">
              <a:buNone/>
              <a:defRPr sz="800"/>
            </a:lvl1pPr>
          </a:lstStyle>
          <a:p>
            <a:r>
              <a:rPr lang="en-GB" sz="800" noProof="0"/>
              <a:t>Click to add icon</a:t>
            </a:r>
            <a:endParaRPr lang="en-GB" noProof="0"/>
          </a:p>
        </p:txBody>
      </p:sp>
      <p:sp>
        <p:nvSpPr>
          <p:cNvPr id="29" name="Subtitle 2">
            <a:extLst>
              <a:ext uri="{FF2B5EF4-FFF2-40B4-BE49-F238E27FC236}">
                <a16:creationId xmlns:a16="http://schemas.microsoft.com/office/drawing/2014/main" id="{C48D686F-94A2-DD46-82F1-E264BEE11C43}"/>
              </a:ext>
            </a:extLst>
          </p:cNvPr>
          <p:cNvSpPr>
            <a:spLocks noGrp="1"/>
          </p:cNvSpPr>
          <p:nvPr>
            <p:ph type="body" sz="quarter" idx="18" hasCustomPrompt="1"/>
          </p:nvPr>
        </p:nvSpPr>
        <p:spPr>
          <a:xfrm>
            <a:off x="3203575" y="3390838"/>
            <a:ext cx="2735263" cy="355993"/>
          </a:xfrm>
        </p:spPr>
        <p:txBody>
          <a:bodyPr lIns="144000" rIns="144000" anchor="b"/>
          <a:lstStyle>
            <a:lvl1pPr marL="0" indent="0" algn="ctr">
              <a:lnSpc>
                <a:spcPct val="95000"/>
              </a:lnSpc>
              <a:spcBef>
                <a:spcPts val="0"/>
              </a:spcBef>
              <a:buNone/>
              <a:tabLst/>
              <a:defRPr sz="1800" b="1"/>
            </a:lvl1pPr>
            <a:lvl2pPr marL="0" indent="0">
              <a:buNone/>
              <a:tabLst/>
              <a:defRPr sz="1200"/>
            </a:lvl2pPr>
            <a:lvl3pPr marL="0" indent="0">
              <a:buNone/>
              <a:tabLst/>
              <a:defRPr sz="1200"/>
            </a:lvl3pPr>
            <a:lvl4pPr marL="0" indent="0">
              <a:buNone/>
              <a:tabLst/>
              <a:defRPr sz="1200"/>
            </a:lvl4pPr>
            <a:lvl5pPr marL="0" indent="0">
              <a:buNone/>
              <a:tabLst/>
              <a:defRPr sz="1200"/>
            </a:lvl5pPr>
          </a:lstStyle>
          <a:p>
            <a:pPr lvl="0"/>
            <a:r>
              <a:rPr lang="en-GB" noProof="0"/>
              <a:t>Click to add headline</a:t>
            </a:r>
          </a:p>
        </p:txBody>
      </p:sp>
      <p:sp>
        <p:nvSpPr>
          <p:cNvPr id="30" name="Text 2">
            <a:extLst>
              <a:ext uri="{FF2B5EF4-FFF2-40B4-BE49-F238E27FC236}">
                <a16:creationId xmlns:a16="http://schemas.microsoft.com/office/drawing/2014/main" id="{642F0A82-A9F6-AF48-B15A-56A4F0C4908D}"/>
              </a:ext>
            </a:extLst>
          </p:cNvPr>
          <p:cNvSpPr>
            <a:spLocks noGrp="1"/>
          </p:cNvSpPr>
          <p:nvPr>
            <p:ph type="body" sz="quarter" idx="19" hasCustomPrompt="1"/>
          </p:nvPr>
        </p:nvSpPr>
        <p:spPr>
          <a:xfrm>
            <a:off x="3203575" y="3777335"/>
            <a:ext cx="2736000" cy="918490"/>
          </a:xfrm>
        </p:spPr>
        <p:txBody>
          <a:bodyPr lIns="180000" rIns="180000"/>
          <a:lstStyle>
            <a:lvl1pPr marL="15875" indent="-15875" algn="ctr">
              <a:buNone/>
              <a:tabLst/>
              <a:defRPr sz="1400"/>
            </a:lvl1pPr>
            <a:lvl2pPr marL="15875" indent="-15875" algn="ctr">
              <a:buNone/>
              <a:tabLst/>
              <a:defRPr sz="1200"/>
            </a:lvl2pPr>
            <a:lvl3pPr marL="15875" indent="-15875" algn="ctr">
              <a:buNone/>
              <a:tabLst/>
              <a:defRPr sz="1200"/>
            </a:lvl3pPr>
            <a:lvl4pPr marL="15875" indent="-15875" algn="ctr">
              <a:buNone/>
              <a:tabLst/>
              <a:defRPr sz="1200"/>
            </a:lvl4pPr>
            <a:lvl5pPr marL="15875" indent="-15875" algn="ctr">
              <a:buNone/>
              <a:tabLst/>
              <a:defRPr sz="1200"/>
            </a:lvl5pPr>
          </a:lstStyle>
          <a:p>
            <a:pPr lvl="0"/>
            <a:r>
              <a:rPr lang="en-GB" noProof="0"/>
              <a:t>Click to add text</a:t>
            </a:r>
          </a:p>
        </p:txBody>
      </p:sp>
      <p:sp>
        <p:nvSpPr>
          <p:cNvPr id="44" name="Icon 3">
            <a:extLst>
              <a:ext uri="{FF2B5EF4-FFF2-40B4-BE49-F238E27FC236}">
                <a16:creationId xmlns:a16="http://schemas.microsoft.com/office/drawing/2014/main" id="{D533FAC1-ED80-7B4E-8ECA-38C55CFD41A1}"/>
              </a:ext>
            </a:extLst>
          </p:cNvPr>
          <p:cNvSpPr>
            <a:spLocks noGrp="1"/>
          </p:cNvSpPr>
          <p:nvPr>
            <p:ph type="pic" sz="quarter" idx="24" hasCustomPrompt="1"/>
          </p:nvPr>
        </p:nvSpPr>
        <p:spPr>
          <a:xfrm>
            <a:off x="6962145" y="2003401"/>
            <a:ext cx="992237" cy="992237"/>
          </a:xfrm>
        </p:spPr>
        <p:txBody>
          <a:bodyPr/>
          <a:lstStyle>
            <a:lvl1pPr algn="ctr">
              <a:buNone/>
              <a:defRPr sz="800"/>
            </a:lvl1pPr>
          </a:lstStyle>
          <a:p>
            <a:r>
              <a:rPr lang="en-GB" sz="800" noProof="0" dirty="0"/>
              <a:t>Click to add icon</a:t>
            </a:r>
            <a:endParaRPr lang="en-GB" noProof="0" dirty="0"/>
          </a:p>
        </p:txBody>
      </p:sp>
      <p:sp>
        <p:nvSpPr>
          <p:cNvPr id="31" name="Subtitle 3">
            <a:extLst>
              <a:ext uri="{FF2B5EF4-FFF2-40B4-BE49-F238E27FC236}">
                <a16:creationId xmlns:a16="http://schemas.microsoft.com/office/drawing/2014/main" id="{54CE80BA-70B6-674B-8EEE-564BBFD7E630}"/>
              </a:ext>
            </a:extLst>
          </p:cNvPr>
          <p:cNvSpPr>
            <a:spLocks noGrp="1"/>
          </p:cNvSpPr>
          <p:nvPr>
            <p:ph type="body" sz="quarter" idx="20" hasCustomPrompt="1"/>
          </p:nvPr>
        </p:nvSpPr>
        <p:spPr>
          <a:xfrm>
            <a:off x="6084888" y="3390838"/>
            <a:ext cx="2735262" cy="355993"/>
          </a:xfrm>
        </p:spPr>
        <p:txBody>
          <a:bodyPr lIns="144000" rIns="144000" anchor="b"/>
          <a:lstStyle>
            <a:lvl1pPr marL="0" indent="0" algn="ctr">
              <a:lnSpc>
                <a:spcPct val="95000"/>
              </a:lnSpc>
              <a:spcBef>
                <a:spcPts val="0"/>
              </a:spcBef>
              <a:buNone/>
              <a:tabLst/>
              <a:defRPr sz="1800" b="1"/>
            </a:lvl1pPr>
            <a:lvl2pPr marL="0" indent="0">
              <a:buNone/>
              <a:tabLst/>
              <a:defRPr sz="1200"/>
            </a:lvl2pPr>
            <a:lvl3pPr marL="0" indent="0">
              <a:buNone/>
              <a:tabLst/>
              <a:defRPr sz="1200"/>
            </a:lvl3pPr>
            <a:lvl4pPr marL="0" indent="0">
              <a:buNone/>
              <a:tabLst/>
              <a:defRPr sz="1200"/>
            </a:lvl4pPr>
            <a:lvl5pPr marL="0" indent="0">
              <a:buNone/>
              <a:tabLst/>
              <a:defRPr sz="1200"/>
            </a:lvl5pPr>
          </a:lstStyle>
          <a:p>
            <a:pPr lvl="0"/>
            <a:r>
              <a:rPr lang="en-GB" noProof="0"/>
              <a:t>Click to add headline</a:t>
            </a:r>
          </a:p>
        </p:txBody>
      </p:sp>
      <p:sp>
        <p:nvSpPr>
          <p:cNvPr id="32" name="Text 3">
            <a:extLst>
              <a:ext uri="{FF2B5EF4-FFF2-40B4-BE49-F238E27FC236}">
                <a16:creationId xmlns:a16="http://schemas.microsoft.com/office/drawing/2014/main" id="{F5FFA93D-6EB2-9F4D-A77F-D10B1DBE6477}"/>
              </a:ext>
            </a:extLst>
          </p:cNvPr>
          <p:cNvSpPr>
            <a:spLocks noGrp="1"/>
          </p:cNvSpPr>
          <p:nvPr>
            <p:ph type="body" sz="quarter" idx="21" hasCustomPrompt="1"/>
          </p:nvPr>
        </p:nvSpPr>
        <p:spPr>
          <a:xfrm>
            <a:off x="6084888" y="3777335"/>
            <a:ext cx="2736000" cy="918490"/>
          </a:xfrm>
        </p:spPr>
        <p:txBody>
          <a:bodyPr lIns="180000" rIns="180000"/>
          <a:lstStyle>
            <a:lvl1pPr marL="15875" indent="-15875" algn="ctr">
              <a:buNone/>
              <a:tabLst/>
              <a:defRPr sz="1400"/>
            </a:lvl1pPr>
            <a:lvl2pPr marL="15875" indent="-15875" algn="ctr">
              <a:buNone/>
              <a:tabLst/>
              <a:defRPr sz="1200"/>
            </a:lvl2pPr>
            <a:lvl3pPr marL="15875" indent="-15875" algn="ctr">
              <a:buNone/>
              <a:tabLst/>
              <a:defRPr sz="1200"/>
            </a:lvl3pPr>
            <a:lvl4pPr marL="15875" indent="-15875" algn="ctr">
              <a:buNone/>
              <a:tabLst/>
              <a:defRPr sz="1200"/>
            </a:lvl4pPr>
            <a:lvl5pPr marL="15875" indent="-15875" algn="ctr">
              <a:buNone/>
              <a:tabLst/>
              <a:defRPr sz="1200"/>
            </a:lvl5pPr>
          </a:lstStyle>
          <a:p>
            <a:pPr lvl="0"/>
            <a:r>
              <a:rPr lang="en-GB" noProof="0"/>
              <a:t>Click to add text</a:t>
            </a:r>
          </a:p>
        </p:txBody>
      </p:sp>
      <p:sp>
        <p:nvSpPr>
          <p:cNvPr id="35" name="Date">
            <a:extLst>
              <a:ext uri="{FF2B5EF4-FFF2-40B4-BE49-F238E27FC236}">
                <a16:creationId xmlns:a16="http://schemas.microsoft.com/office/drawing/2014/main" id="{EBF909F0-CE1B-3D46-83B7-E4DA279DC19B}"/>
              </a:ext>
            </a:extLst>
          </p:cNvPr>
          <p:cNvSpPr>
            <a:spLocks noGrp="1"/>
          </p:cNvSpPr>
          <p:nvPr>
            <p:ph type="dt" sz="half" idx="2"/>
          </p:nvPr>
        </p:nvSpPr>
        <p:spPr>
          <a:xfrm>
            <a:off x="110287" y="4901296"/>
            <a:ext cx="2948826" cy="115200"/>
          </a:xfrm>
          <a:prstGeom prst="rect">
            <a:avLst/>
          </a:prstGeom>
        </p:spPr>
        <p:txBody>
          <a:bodyPr vert="horz" lIns="0" tIns="0" rIns="0" bIns="0" rtlCol="0" anchor="t"/>
          <a:lstStyle>
            <a:lvl1pPr algn="l">
              <a:defRPr sz="600" b="0">
                <a:solidFill>
                  <a:srgbClr val="737373"/>
                </a:solidFill>
              </a:defRPr>
            </a:lvl1pPr>
          </a:lstStyle>
          <a:p>
            <a:fld id="{D09D7ED9-2859-BD43-B1BC-6991E60C7B29}" type="datetime1">
              <a:rPr lang="sv-SE" noProof="0" smtClean="0"/>
              <a:t>2024-09-17</a:t>
            </a:fld>
            <a:endParaRPr lang="en-GB" noProof="0"/>
          </a:p>
        </p:txBody>
      </p:sp>
      <p:sp>
        <p:nvSpPr>
          <p:cNvPr id="36" name="Number">
            <a:extLst>
              <a:ext uri="{FF2B5EF4-FFF2-40B4-BE49-F238E27FC236}">
                <a16:creationId xmlns:a16="http://schemas.microsoft.com/office/drawing/2014/main" id="{EB2FF840-5D29-6845-91DA-E82490F28637}"/>
              </a:ext>
            </a:extLst>
          </p:cNvPr>
          <p:cNvSpPr>
            <a:spLocks noGrp="1"/>
          </p:cNvSpPr>
          <p:nvPr>
            <p:ph type="sldNum" sz="quarter" idx="4"/>
          </p:nvPr>
        </p:nvSpPr>
        <p:spPr>
          <a:xfrm>
            <a:off x="8640418" y="5003474"/>
            <a:ext cx="324294" cy="82456"/>
          </a:xfrm>
          <a:prstGeom prst="rect">
            <a:avLst/>
          </a:prstGeom>
        </p:spPr>
        <p:txBody>
          <a:bodyPr vert="horz" lIns="0" tIns="0" rIns="0" bIns="0" rtlCol="0" anchor="t"/>
          <a:lstStyle>
            <a:lvl1pPr algn="r">
              <a:defRPr sz="600" b="0">
                <a:solidFill>
                  <a:srgbClr val="737373"/>
                </a:solidFill>
              </a:defRPr>
            </a:lvl1pPr>
          </a:lstStyle>
          <a:p>
            <a:fld id="{17CD396C-6A52-4D5A-BAE3-92A1CC3BBDE0}" type="slidenum">
              <a:rPr lang="en-GB" noProof="0" smtClean="0"/>
              <a:pPr/>
              <a:t>‹#›</a:t>
            </a:fld>
            <a:endParaRPr lang="en-GB" noProof="0"/>
          </a:p>
        </p:txBody>
      </p:sp>
      <p:sp>
        <p:nvSpPr>
          <p:cNvPr id="18" name="Footer">
            <a:extLst>
              <a:ext uri="{FF2B5EF4-FFF2-40B4-BE49-F238E27FC236}">
                <a16:creationId xmlns:a16="http://schemas.microsoft.com/office/drawing/2014/main" id="{004EB2A8-772A-6F45-A53E-60955D52F3A6}"/>
              </a:ext>
            </a:extLst>
          </p:cNvPr>
          <p:cNvSpPr>
            <a:spLocks noGrp="1"/>
          </p:cNvSpPr>
          <p:nvPr>
            <p:ph type="ftr" sz="quarter" idx="3"/>
          </p:nvPr>
        </p:nvSpPr>
        <p:spPr>
          <a:xfrm>
            <a:off x="6084887" y="4901296"/>
            <a:ext cx="2879823" cy="115200"/>
          </a:xfrm>
          <a:prstGeom prst="rect">
            <a:avLst/>
          </a:prstGeom>
        </p:spPr>
        <p:txBody>
          <a:bodyPr vert="horz" lIns="0" tIns="0" rIns="0" bIns="0" rtlCol="0" anchor="t"/>
          <a:lstStyle>
            <a:lvl1pPr algn="r">
              <a:defRPr sz="600">
                <a:solidFill>
                  <a:srgbClr val="737373"/>
                </a:solidFill>
              </a:defRPr>
            </a:lvl1pPr>
          </a:lstStyle>
          <a:p>
            <a:r>
              <a:rPr lang="en-GB" noProof="0"/>
              <a:t>Go to header/footer to change text </a:t>
            </a:r>
          </a:p>
          <a:p>
            <a:endParaRPr lang="en-GB" noProof="0"/>
          </a:p>
        </p:txBody>
      </p:sp>
    </p:spTree>
    <p:extLst>
      <p:ext uri="{BB962C8B-B14F-4D97-AF65-F5344CB8AC3E}">
        <p14:creationId xmlns:p14="http://schemas.microsoft.com/office/powerpoint/2010/main" val="2164170551"/>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 Generic Video Start">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F1CB8391-5425-1AB1-E826-C2E0E97813F9}"/>
              </a:ext>
            </a:extLst>
          </p:cNvPr>
          <p:cNvGrpSpPr/>
          <p:nvPr userDrawn="1"/>
        </p:nvGrpSpPr>
        <p:grpSpPr>
          <a:xfrm>
            <a:off x="6520873" y="2007250"/>
            <a:ext cx="1003877" cy="985332"/>
            <a:chOff x="6520873" y="2007250"/>
            <a:chExt cx="1003877" cy="985332"/>
          </a:xfrm>
        </p:grpSpPr>
        <p:sp>
          <p:nvSpPr>
            <p:cNvPr id="4" name="Rektangel 3">
              <a:extLst>
                <a:ext uri="{FF2B5EF4-FFF2-40B4-BE49-F238E27FC236}">
                  <a16:creationId xmlns:a16="http://schemas.microsoft.com/office/drawing/2014/main" id="{29B8958B-10DA-F24F-A2EC-49711C241895}"/>
                </a:ext>
              </a:extLst>
            </p:cNvPr>
            <p:cNvSpPr/>
            <p:nvPr userDrawn="1"/>
          </p:nvSpPr>
          <p:spPr>
            <a:xfrm>
              <a:off x="6520873" y="2499519"/>
              <a:ext cx="1003877" cy="49306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28" name="Rektangel 27">
              <a:extLst>
                <a:ext uri="{FF2B5EF4-FFF2-40B4-BE49-F238E27FC236}">
                  <a16:creationId xmlns:a16="http://schemas.microsoft.com/office/drawing/2014/main" id="{44B06D9C-224E-0C44-86A7-A872605E97D8}"/>
                </a:ext>
              </a:extLst>
            </p:cNvPr>
            <p:cNvSpPr/>
            <p:nvPr userDrawn="1"/>
          </p:nvSpPr>
          <p:spPr>
            <a:xfrm>
              <a:off x="6520873" y="2007250"/>
              <a:ext cx="1003877" cy="49306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grpSp>
      <p:sp>
        <p:nvSpPr>
          <p:cNvPr id="17" name="Background Video">
            <a:extLst>
              <a:ext uri="{FF2B5EF4-FFF2-40B4-BE49-F238E27FC236}">
                <a16:creationId xmlns:a16="http://schemas.microsoft.com/office/drawing/2014/main" id="{0F35AFA5-EFAC-B204-1865-A9A6909681EF}"/>
              </a:ext>
            </a:extLst>
          </p:cNvPr>
          <p:cNvSpPr>
            <a:spLocks noGrp="1"/>
          </p:cNvSpPr>
          <p:nvPr>
            <p:ph type="media" sz="quarter" idx="10" hasCustomPrompt="1"/>
          </p:nvPr>
        </p:nvSpPr>
        <p:spPr>
          <a:xfrm>
            <a:off x="179388" y="158750"/>
            <a:ext cx="8785225" cy="4681538"/>
          </a:xfrm>
          <a:custGeom>
            <a:avLst/>
            <a:gdLst>
              <a:gd name="connsiteX0" fmla="*/ 5051622 w 8785225"/>
              <a:gd name="connsiteY0" fmla="*/ 2243157 h 4681538"/>
              <a:gd name="connsiteX1" fmla="*/ 5052477 w 8785225"/>
              <a:gd name="connsiteY1" fmla="*/ 2243157 h 4681538"/>
              <a:gd name="connsiteX2" fmla="*/ 5121789 w 8785225"/>
              <a:gd name="connsiteY2" fmla="*/ 2415355 h 4681538"/>
              <a:gd name="connsiteX3" fmla="*/ 4982536 w 8785225"/>
              <a:gd name="connsiteY3" fmla="*/ 2415415 h 4681538"/>
              <a:gd name="connsiteX4" fmla="*/ 2250565 w 8785225"/>
              <a:gd name="connsiteY4" fmla="*/ 2243157 h 4681538"/>
              <a:gd name="connsiteX5" fmla="*/ 2251426 w 8785225"/>
              <a:gd name="connsiteY5" fmla="*/ 2243157 h 4681538"/>
              <a:gd name="connsiteX6" fmla="*/ 2320506 w 8785225"/>
              <a:gd name="connsiteY6" fmla="*/ 2415355 h 4681538"/>
              <a:gd name="connsiteX7" fmla="*/ 2181479 w 8785225"/>
              <a:gd name="connsiteY7" fmla="*/ 2415415 h 4681538"/>
              <a:gd name="connsiteX8" fmla="*/ 4987289 w 8785225"/>
              <a:gd name="connsiteY8" fmla="*/ 2104119 h 4681538"/>
              <a:gd name="connsiteX9" fmla="*/ 4776830 w 8785225"/>
              <a:gd name="connsiteY9" fmla="*/ 2608368 h 4681538"/>
              <a:gd name="connsiteX10" fmla="*/ 4904695 w 8785225"/>
              <a:gd name="connsiteY10" fmla="*/ 2608368 h 4681538"/>
              <a:gd name="connsiteX11" fmla="*/ 4940925 w 8785225"/>
              <a:gd name="connsiteY11" fmla="*/ 2518319 h 4681538"/>
              <a:gd name="connsiteX12" fmla="*/ 5163116 w 8785225"/>
              <a:gd name="connsiteY12" fmla="*/ 2518319 h 4681538"/>
              <a:gd name="connsiteX13" fmla="*/ 5199406 w 8785225"/>
              <a:gd name="connsiteY13" fmla="*/ 2608083 h 4681538"/>
              <a:gd name="connsiteX14" fmla="*/ 5327211 w 8785225"/>
              <a:gd name="connsiteY14" fmla="*/ 2608083 h 4681538"/>
              <a:gd name="connsiteX15" fmla="*/ 5117043 w 8785225"/>
              <a:gd name="connsiteY15" fmla="*/ 2104119 h 4681538"/>
              <a:gd name="connsiteX16" fmla="*/ 2185952 w 8785225"/>
              <a:gd name="connsiteY16" fmla="*/ 2104119 h 4681538"/>
              <a:gd name="connsiteX17" fmla="*/ 1975552 w 8785225"/>
              <a:gd name="connsiteY17" fmla="*/ 2608368 h 4681538"/>
              <a:gd name="connsiteX18" fmla="*/ 2103359 w 8785225"/>
              <a:gd name="connsiteY18" fmla="*/ 2608368 h 4681538"/>
              <a:gd name="connsiteX19" fmla="*/ 2139647 w 8785225"/>
              <a:gd name="connsiteY19" fmla="*/ 2518319 h 4681538"/>
              <a:gd name="connsiteX20" fmla="*/ 2361833 w 8785225"/>
              <a:gd name="connsiteY20" fmla="*/ 2518319 h 4681538"/>
              <a:gd name="connsiteX21" fmla="*/ 2398348 w 8785225"/>
              <a:gd name="connsiteY21" fmla="*/ 2608083 h 4681538"/>
              <a:gd name="connsiteX22" fmla="*/ 2526213 w 8785225"/>
              <a:gd name="connsiteY22" fmla="*/ 2608083 h 4681538"/>
              <a:gd name="connsiteX23" fmla="*/ 2315468 w 8785225"/>
              <a:gd name="connsiteY23" fmla="*/ 2104119 h 4681538"/>
              <a:gd name="connsiteX24" fmla="*/ 5792362 w 8785225"/>
              <a:gd name="connsiteY24" fmla="*/ 2103834 h 4681538"/>
              <a:gd name="connsiteX25" fmla="*/ 5792362 w 8785225"/>
              <a:gd name="connsiteY25" fmla="*/ 2608083 h 4681538"/>
              <a:gd name="connsiteX26" fmla="*/ 6157411 w 8785225"/>
              <a:gd name="connsiteY26" fmla="*/ 2608083 h 4681538"/>
              <a:gd name="connsiteX27" fmla="*/ 6157411 w 8785225"/>
              <a:gd name="connsiteY27" fmla="*/ 2496144 h 4681538"/>
              <a:gd name="connsiteX28" fmla="*/ 5924574 w 8785225"/>
              <a:gd name="connsiteY28" fmla="*/ 2496144 h 4681538"/>
              <a:gd name="connsiteX29" fmla="*/ 5924574 w 8785225"/>
              <a:gd name="connsiteY29" fmla="*/ 2103834 h 4681538"/>
              <a:gd name="connsiteX30" fmla="*/ 5370190 w 8785225"/>
              <a:gd name="connsiteY30" fmla="*/ 2103834 h 4681538"/>
              <a:gd name="connsiteX31" fmla="*/ 5370190 w 8785225"/>
              <a:gd name="connsiteY31" fmla="*/ 2608083 h 4681538"/>
              <a:gd name="connsiteX32" fmla="*/ 5735299 w 8785225"/>
              <a:gd name="connsiteY32" fmla="*/ 2608083 h 4681538"/>
              <a:gd name="connsiteX33" fmla="*/ 5735299 w 8785225"/>
              <a:gd name="connsiteY33" fmla="*/ 2496144 h 4681538"/>
              <a:gd name="connsiteX34" fmla="*/ 5502462 w 8785225"/>
              <a:gd name="connsiteY34" fmla="*/ 2496144 h 4681538"/>
              <a:gd name="connsiteX35" fmla="*/ 5502462 w 8785225"/>
              <a:gd name="connsiteY35" fmla="*/ 2103834 h 4681538"/>
              <a:gd name="connsiteX36" fmla="*/ 4435649 w 8785225"/>
              <a:gd name="connsiteY36" fmla="*/ 2103834 h 4681538"/>
              <a:gd name="connsiteX37" fmla="*/ 4435649 w 8785225"/>
              <a:gd name="connsiteY37" fmla="*/ 2608083 h 4681538"/>
              <a:gd name="connsiteX38" fmla="*/ 4567861 w 8785225"/>
              <a:gd name="connsiteY38" fmla="*/ 2608083 h 4681538"/>
              <a:gd name="connsiteX39" fmla="*/ 4567861 w 8785225"/>
              <a:gd name="connsiteY39" fmla="*/ 2403980 h 4681538"/>
              <a:gd name="connsiteX40" fmla="*/ 4781297 w 8785225"/>
              <a:gd name="connsiteY40" fmla="*/ 2403980 h 4681538"/>
              <a:gd name="connsiteX41" fmla="*/ 4781297 w 8785225"/>
              <a:gd name="connsiteY41" fmla="*/ 2295932 h 4681538"/>
              <a:gd name="connsiteX42" fmla="*/ 4567861 w 8785225"/>
              <a:gd name="connsiteY42" fmla="*/ 2295932 h 4681538"/>
              <a:gd name="connsiteX43" fmla="*/ 4567861 w 8785225"/>
              <a:gd name="connsiteY43" fmla="*/ 2211888 h 4681538"/>
              <a:gd name="connsiteX44" fmla="*/ 4820961 w 8785225"/>
              <a:gd name="connsiteY44" fmla="*/ 2211888 h 4681538"/>
              <a:gd name="connsiteX45" fmla="*/ 4820961 w 8785225"/>
              <a:gd name="connsiteY45" fmla="*/ 2103834 h 4681538"/>
              <a:gd name="connsiteX46" fmla="*/ 3857626 w 8785225"/>
              <a:gd name="connsiteY46" fmla="*/ 2103834 h 4681538"/>
              <a:gd name="connsiteX47" fmla="*/ 3857626 w 8785225"/>
              <a:gd name="connsiteY47" fmla="*/ 2608083 h 4681538"/>
              <a:gd name="connsiteX48" fmla="*/ 3983894 w 8785225"/>
              <a:gd name="connsiteY48" fmla="*/ 2608083 h 4681538"/>
              <a:gd name="connsiteX49" fmla="*/ 3983894 w 8785225"/>
              <a:gd name="connsiteY49" fmla="*/ 2309992 h 4681538"/>
              <a:gd name="connsiteX50" fmla="*/ 4208829 w 8785225"/>
              <a:gd name="connsiteY50" fmla="*/ 2608083 h 4681538"/>
              <a:gd name="connsiteX51" fmla="*/ 4335085 w 8785225"/>
              <a:gd name="connsiteY51" fmla="*/ 2608083 h 4681538"/>
              <a:gd name="connsiteX52" fmla="*/ 4335085 w 8785225"/>
              <a:gd name="connsiteY52" fmla="*/ 2103834 h 4681538"/>
              <a:gd name="connsiteX53" fmla="*/ 4208829 w 8785225"/>
              <a:gd name="connsiteY53" fmla="*/ 2103834 h 4681538"/>
              <a:gd name="connsiteX54" fmla="*/ 4208829 w 8785225"/>
              <a:gd name="connsiteY54" fmla="*/ 2405584 h 4681538"/>
              <a:gd name="connsiteX55" fmla="*/ 3983894 w 8785225"/>
              <a:gd name="connsiteY55" fmla="*/ 2103834 h 4681538"/>
              <a:gd name="connsiteX56" fmla="*/ 3392874 w 8785225"/>
              <a:gd name="connsiteY56" fmla="*/ 2103834 h 4681538"/>
              <a:gd name="connsiteX57" fmla="*/ 3392874 w 8785225"/>
              <a:gd name="connsiteY57" fmla="*/ 2608083 h 4681538"/>
              <a:gd name="connsiteX58" fmla="*/ 3525088 w 8785225"/>
              <a:gd name="connsiteY58" fmla="*/ 2608083 h 4681538"/>
              <a:gd name="connsiteX59" fmla="*/ 3766170 w 8785225"/>
              <a:gd name="connsiteY59" fmla="*/ 2608083 h 4681538"/>
              <a:gd name="connsiteX60" fmla="*/ 3766170 w 8785225"/>
              <a:gd name="connsiteY60" fmla="*/ 2500028 h 4681538"/>
              <a:gd name="connsiteX61" fmla="*/ 3525088 w 8785225"/>
              <a:gd name="connsiteY61" fmla="*/ 2500028 h 4681538"/>
              <a:gd name="connsiteX62" fmla="*/ 3525088 w 8785225"/>
              <a:gd name="connsiteY62" fmla="*/ 2400778 h 4681538"/>
              <a:gd name="connsiteX63" fmla="*/ 3729423 w 8785225"/>
              <a:gd name="connsiteY63" fmla="*/ 2400778 h 4681538"/>
              <a:gd name="connsiteX64" fmla="*/ 3729423 w 8785225"/>
              <a:gd name="connsiteY64" fmla="*/ 2292730 h 4681538"/>
              <a:gd name="connsiteX65" fmla="*/ 3525088 w 8785225"/>
              <a:gd name="connsiteY65" fmla="*/ 2292730 h 4681538"/>
              <a:gd name="connsiteX66" fmla="*/ 3525088 w 8785225"/>
              <a:gd name="connsiteY66" fmla="*/ 2211888 h 4681538"/>
              <a:gd name="connsiteX67" fmla="*/ 3766170 w 8785225"/>
              <a:gd name="connsiteY67" fmla="*/ 2211888 h 4681538"/>
              <a:gd name="connsiteX68" fmla="*/ 3766170 w 8785225"/>
              <a:gd name="connsiteY68" fmla="*/ 2103834 h 4681538"/>
              <a:gd name="connsiteX69" fmla="*/ 2918048 w 8785225"/>
              <a:gd name="connsiteY69" fmla="*/ 2103834 h 4681538"/>
              <a:gd name="connsiteX70" fmla="*/ 2918048 w 8785225"/>
              <a:gd name="connsiteY70" fmla="*/ 2211888 h 4681538"/>
              <a:gd name="connsiteX71" fmla="*/ 3050261 w 8785225"/>
              <a:gd name="connsiteY71" fmla="*/ 2211888 h 4681538"/>
              <a:gd name="connsiteX72" fmla="*/ 3050261 w 8785225"/>
              <a:gd name="connsiteY72" fmla="*/ 2608083 h 4681538"/>
              <a:gd name="connsiteX73" fmla="*/ 3182475 w 8785225"/>
              <a:gd name="connsiteY73" fmla="*/ 2608083 h 4681538"/>
              <a:gd name="connsiteX74" fmla="*/ 3182475 w 8785225"/>
              <a:gd name="connsiteY74" fmla="*/ 2211888 h 4681538"/>
              <a:gd name="connsiteX75" fmla="*/ 3328772 w 8785225"/>
              <a:gd name="connsiteY75" fmla="*/ 2211888 h 4681538"/>
              <a:gd name="connsiteX76" fmla="*/ 3328772 w 8785225"/>
              <a:gd name="connsiteY76" fmla="*/ 2103834 h 4681538"/>
              <a:gd name="connsiteX77" fmla="*/ 2461310 w 8785225"/>
              <a:gd name="connsiteY77" fmla="*/ 2103834 h 4681538"/>
              <a:gd name="connsiteX78" fmla="*/ 2461310 w 8785225"/>
              <a:gd name="connsiteY78" fmla="*/ 2211888 h 4681538"/>
              <a:gd name="connsiteX79" fmla="*/ 2607548 w 8785225"/>
              <a:gd name="connsiteY79" fmla="*/ 2211888 h 4681538"/>
              <a:gd name="connsiteX80" fmla="*/ 2607548 w 8785225"/>
              <a:gd name="connsiteY80" fmla="*/ 2608083 h 4681538"/>
              <a:gd name="connsiteX81" fmla="*/ 2739762 w 8785225"/>
              <a:gd name="connsiteY81" fmla="*/ 2608083 h 4681538"/>
              <a:gd name="connsiteX82" fmla="*/ 2739762 w 8785225"/>
              <a:gd name="connsiteY82" fmla="*/ 2211888 h 4681538"/>
              <a:gd name="connsiteX83" fmla="*/ 2871975 w 8785225"/>
              <a:gd name="connsiteY83" fmla="*/ 2211888 h 4681538"/>
              <a:gd name="connsiteX84" fmla="*/ 2871975 w 8785225"/>
              <a:gd name="connsiteY84" fmla="*/ 2103834 h 4681538"/>
              <a:gd name="connsiteX85" fmla="*/ 1516408 w 8785225"/>
              <a:gd name="connsiteY85" fmla="*/ 2103834 h 4681538"/>
              <a:gd name="connsiteX86" fmla="*/ 1723482 w 8785225"/>
              <a:gd name="connsiteY86" fmla="*/ 2608083 h 4681538"/>
              <a:gd name="connsiteX87" fmla="*/ 1853699 w 8785225"/>
              <a:gd name="connsiteY87" fmla="*/ 2608083 h 4681538"/>
              <a:gd name="connsiteX88" fmla="*/ 2060772 w 8785225"/>
              <a:gd name="connsiteY88" fmla="*/ 2103834 h 4681538"/>
              <a:gd name="connsiteX89" fmla="*/ 1932966 w 8785225"/>
              <a:gd name="connsiteY89" fmla="*/ 2103834 h 4681538"/>
              <a:gd name="connsiteX90" fmla="*/ 1789134 w 8785225"/>
              <a:gd name="connsiteY90" fmla="*/ 2458352 h 4681538"/>
              <a:gd name="connsiteX91" fmla="*/ 1788046 w 8785225"/>
              <a:gd name="connsiteY91" fmla="*/ 2458352 h 4681538"/>
              <a:gd name="connsiteX92" fmla="*/ 1644273 w 8785225"/>
              <a:gd name="connsiteY92" fmla="*/ 2103834 h 4681538"/>
              <a:gd name="connsiteX93" fmla="*/ 6852184 w 8785225"/>
              <a:gd name="connsiteY93" fmla="*/ 1900836 h 4681538"/>
              <a:gd name="connsiteX94" fmla="*/ 6418797 w 8785225"/>
              <a:gd name="connsiteY94" fmla="*/ 2253652 h 4681538"/>
              <a:gd name="connsiteX95" fmla="*/ 6409817 w 8785225"/>
              <a:gd name="connsiteY95" fmla="*/ 2342622 h 4681538"/>
              <a:gd name="connsiteX96" fmla="*/ 6409809 w 8785225"/>
              <a:gd name="connsiteY96" fmla="*/ 2342622 h 4681538"/>
              <a:gd name="connsiteX97" fmla="*/ 6409813 w 8785225"/>
              <a:gd name="connsiteY97" fmla="*/ 2342664 h 4681538"/>
              <a:gd name="connsiteX98" fmla="*/ 6409809 w 8785225"/>
              <a:gd name="connsiteY98" fmla="*/ 2342704 h 4681538"/>
              <a:gd name="connsiteX99" fmla="*/ 6409817 w 8785225"/>
              <a:gd name="connsiteY99" fmla="*/ 2342704 h 4681538"/>
              <a:gd name="connsiteX100" fmla="*/ 6418806 w 8785225"/>
              <a:gd name="connsiteY100" fmla="*/ 2431666 h 4681538"/>
              <a:gd name="connsiteX101" fmla="*/ 6852184 w 8785225"/>
              <a:gd name="connsiteY101" fmla="*/ 2784437 h 4681538"/>
              <a:gd name="connsiteX102" fmla="*/ 6852245 w 8785225"/>
              <a:gd name="connsiteY102" fmla="*/ 2784437 h 4681538"/>
              <a:gd name="connsiteX103" fmla="*/ 7285577 w 8785225"/>
              <a:gd name="connsiteY103" fmla="*/ 2431664 h 4681538"/>
              <a:gd name="connsiteX104" fmla="*/ 7294554 w 8785225"/>
              <a:gd name="connsiteY104" fmla="*/ 2342704 h 4681538"/>
              <a:gd name="connsiteX105" fmla="*/ 7294562 w 8785225"/>
              <a:gd name="connsiteY105" fmla="*/ 2342704 h 4681538"/>
              <a:gd name="connsiteX106" fmla="*/ 7294558 w 8785225"/>
              <a:gd name="connsiteY106" fmla="*/ 2342664 h 4681538"/>
              <a:gd name="connsiteX107" fmla="*/ 7294562 w 8785225"/>
              <a:gd name="connsiteY107" fmla="*/ 2342622 h 4681538"/>
              <a:gd name="connsiteX108" fmla="*/ 7294554 w 8785225"/>
              <a:gd name="connsiteY108" fmla="*/ 2342622 h 4681538"/>
              <a:gd name="connsiteX109" fmla="*/ 7285595 w 8785225"/>
              <a:gd name="connsiteY109" fmla="*/ 2253663 h 4681538"/>
              <a:gd name="connsiteX110" fmla="*/ 6852302 w 8785225"/>
              <a:gd name="connsiteY110" fmla="*/ 1900836 h 4681538"/>
              <a:gd name="connsiteX111" fmla="*/ 6852184 w 8785225"/>
              <a:gd name="connsiteY111" fmla="*/ 1900836 h 4681538"/>
              <a:gd name="connsiteX112" fmla="*/ 0 w 8785225"/>
              <a:gd name="connsiteY112" fmla="*/ 0 h 4681538"/>
              <a:gd name="connsiteX113" fmla="*/ 8785225 w 8785225"/>
              <a:gd name="connsiteY113" fmla="*/ 0 h 4681538"/>
              <a:gd name="connsiteX114" fmla="*/ 8785225 w 8785225"/>
              <a:gd name="connsiteY114" fmla="*/ 4681538 h 4681538"/>
              <a:gd name="connsiteX115" fmla="*/ 0 w 8785225"/>
              <a:gd name="connsiteY115" fmla="*/ 4681538 h 4681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Lst>
            <a:rect l="l" t="t" r="r" b="b"/>
            <a:pathLst>
              <a:path w="8785225" h="4681538">
                <a:moveTo>
                  <a:pt x="5051622" y="2243157"/>
                </a:moveTo>
                <a:lnTo>
                  <a:pt x="5052477" y="2243157"/>
                </a:lnTo>
                <a:lnTo>
                  <a:pt x="5121789" y="2415355"/>
                </a:lnTo>
                <a:lnTo>
                  <a:pt x="4982536" y="2415415"/>
                </a:lnTo>
                <a:close/>
                <a:moveTo>
                  <a:pt x="2250565" y="2243157"/>
                </a:moveTo>
                <a:lnTo>
                  <a:pt x="2251426" y="2243157"/>
                </a:lnTo>
                <a:lnTo>
                  <a:pt x="2320506" y="2415355"/>
                </a:lnTo>
                <a:lnTo>
                  <a:pt x="2181479" y="2415415"/>
                </a:lnTo>
                <a:close/>
                <a:moveTo>
                  <a:pt x="4987289" y="2104119"/>
                </a:moveTo>
                <a:lnTo>
                  <a:pt x="4776830" y="2608368"/>
                </a:lnTo>
                <a:lnTo>
                  <a:pt x="4904695" y="2608368"/>
                </a:lnTo>
                <a:lnTo>
                  <a:pt x="4940925" y="2518319"/>
                </a:lnTo>
                <a:lnTo>
                  <a:pt x="5163116" y="2518319"/>
                </a:lnTo>
                <a:lnTo>
                  <a:pt x="5199406" y="2608083"/>
                </a:lnTo>
                <a:lnTo>
                  <a:pt x="5327211" y="2608083"/>
                </a:lnTo>
                <a:lnTo>
                  <a:pt x="5117043" y="2104119"/>
                </a:lnTo>
                <a:close/>
                <a:moveTo>
                  <a:pt x="2185952" y="2104119"/>
                </a:moveTo>
                <a:lnTo>
                  <a:pt x="1975552" y="2608368"/>
                </a:lnTo>
                <a:lnTo>
                  <a:pt x="2103359" y="2608368"/>
                </a:lnTo>
                <a:lnTo>
                  <a:pt x="2139647" y="2518319"/>
                </a:lnTo>
                <a:lnTo>
                  <a:pt x="2361833" y="2518319"/>
                </a:lnTo>
                <a:lnTo>
                  <a:pt x="2398348" y="2608083"/>
                </a:lnTo>
                <a:lnTo>
                  <a:pt x="2526213" y="2608083"/>
                </a:lnTo>
                <a:lnTo>
                  <a:pt x="2315468" y="2104119"/>
                </a:lnTo>
                <a:close/>
                <a:moveTo>
                  <a:pt x="5792362" y="2103834"/>
                </a:moveTo>
                <a:lnTo>
                  <a:pt x="5792362" y="2608083"/>
                </a:lnTo>
                <a:lnTo>
                  <a:pt x="6157411" y="2608083"/>
                </a:lnTo>
                <a:lnTo>
                  <a:pt x="6157411" y="2496144"/>
                </a:lnTo>
                <a:lnTo>
                  <a:pt x="5924574" y="2496144"/>
                </a:lnTo>
                <a:lnTo>
                  <a:pt x="5924574" y="2103834"/>
                </a:lnTo>
                <a:close/>
                <a:moveTo>
                  <a:pt x="5370190" y="2103834"/>
                </a:moveTo>
                <a:lnTo>
                  <a:pt x="5370190" y="2608083"/>
                </a:lnTo>
                <a:lnTo>
                  <a:pt x="5735299" y="2608083"/>
                </a:lnTo>
                <a:lnTo>
                  <a:pt x="5735299" y="2496144"/>
                </a:lnTo>
                <a:lnTo>
                  <a:pt x="5502462" y="2496144"/>
                </a:lnTo>
                <a:lnTo>
                  <a:pt x="5502462" y="2103834"/>
                </a:lnTo>
                <a:close/>
                <a:moveTo>
                  <a:pt x="4435649" y="2103834"/>
                </a:moveTo>
                <a:lnTo>
                  <a:pt x="4435649" y="2608083"/>
                </a:lnTo>
                <a:lnTo>
                  <a:pt x="4567861" y="2608083"/>
                </a:lnTo>
                <a:lnTo>
                  <a:pt x="4567861" y="2403980"/>
                </a:lnTo>
                <a:lnTo>
                  <a:pt x="4781297" y="2403980"/>
                </a:lnTo>
                <a:lnTo>
                  <a:pt x="4781297" y="2295932"/>
                </a:lnTo>
                <a:lnTo>
                  <a:pt x="4567861" y="2295932"/>
                </a:lnTo>
                <a:lnTo>
                  <a:pt x="4567861" y="2211888"/>
                </a:lnTo>
                <a:lnTo>
                  <a:pt x="4820961" y="2211888"/>
                </a:lnTo>
                <a:lnTo>
                  <a:pt x="4820961" y="2103834"/>
                </a:lnTo>
                <a:close/>
                <a:moveTo>
                  <a:pt x="3857626" y="2103834"/>
                </a:moveTo>
                <a:lnTo>
                  <a:pt x="3857626" y="2608083"/>
                </a:lnTo>
                <a:lnTo>
                  <a:pt x="3983894" y="2608083"/>
                </a:lnTo>
                <a:lnTo>
                  <a:pt x="3983894" y="2309992"/>
                </a:lnTo>
                <a:lnTo>
                  <a:pt x="4208829" y="2608083"/>
                </a:lnTo>
                <a:lnTo>
                  <a:pt x="4335085" y="2608083"/>
                </a:lnTo>
                <a:lnTo>
                  <a:pt x="4335085" y="2103834"/>
                </a:lnTo>
                <a:lnTo>
                  <a:pt x="4208829" y="2103834"/>
                </a:lnTo>
                <a:lnTo>
                  <a:pt x="4208829" y="2405584"/>
                </a:lnTo>
                <a:lnTo>
                  <a:pt x="3983894" y="2103834"/>
                </a:lnTo>
                <a:close/>
                <a:moveTo>
                  <a:pt x="3392874" y="2103834"/>
                </a:moveTo>
                <a:lnTo>
                  <a:pt x="3392874" y="2608083"/>
                </a:lnTo>
                <a:lnTo>
                  <a:pt x="3525088" y="2608083"/>
                </a:lnTo>
                <a:lnTo>
                  <a:pt x="3766170" y="2608083"/>
                </a:lnTo>
                <a:lnTo>
                  <a:pt x="3766170" y="2500028"/>
                </a:lnTo>
                <a:lnTo>
                  <a:pt x="3525088" y="2500028"/>
                </a:lnTo>
                <a:lnTo>
                  <a:pt x="3525088" y="2400778"/>
                </a:lnTo>
                <a:lnTo>
                  <a:pt x="3729423" y="2400778"/>
                </a:lnTo>
                <a:lnTo>
                  <a:pt x="3729423" y="2292730"/>
                </a:lnTo>
                <a:lnTo>
                  <a:pt x="3525088" y="2292730"/>
                </a:lnTo>
                <a:lnTo>
                  <a:pt x="3525088" y="2211888"/>
                </a:lnTo>
                <a:lnTo>
                  <a:pt x="3766170" y="2211888"/>
                </a:lnTo>
                <a:lnTo>
                  <a:pt x="3766170" y="2103834"/>
                </a:lnTo>
                <a:close/>
                <a:moveTo>
                  <a:pt x="2918048" y="2103834"/>
                </a:moveTo>
                <a:lnTo>
                  <a:pt x="2918048" y="2211888"/>
                </a:lnTo>
                <a:lnTo>
                  <a:pt x="3050261" y="2211888"/>
                </a:lnTo>
                <a:lnTo>
                  <a:pt x="3050261" y="2608083"/>
                </a:lnTo>
                <a:lnTo>
                  <a:pt x="3182475" y="2608083"/>
                </a:lnTo>
                <a:lnTo>
                  <a:pt x="3182475" y="2211888"/>
                </a:lnTo>
                <a:lnTo>
                  <a:pt x="3328772" y="2211888"/>
                </a:lnTo>
                <a:lnTo>
                  <a:pt x="3328772" y="2103834"/>
                </a:lnTo>
                <a:close/>
                <a:moveTo>
                  <a:pt x="2461310" y="2103834"/>
                </a:moveTo>
                <a:lnTo>
                  <a:pt x="2461310" y="2211888"/>
                </a:lnTo>
                <a:lnTo>
                  <a:pt x="2607548" y="2211888"/>
                </a:lnTo>
                <a:lnTo>
                  <a:pt x="2607548" y="2608083"/>
                </a:lnTo>
                <a:lnTo>
                  <a:pt x="2739762" y="2608083"/>
                </a:lnTo>
                <a:lnTo>
                  <a:pt x="2739762" y="2211888"/>
                </a:lnTo>
                <a:lnTo>
                  <a:pt x="2871975" y="2211888"/>
                </a:lnTo>
                <a:lnTo>
                  <a:pt x="2871975" y="2103834"/>
                </a:lnTo>
                <a:close/>
                <a:moveTo>
                  <a:pt x="1516408" y="2103834"/>
                </a:moveTo>
                <a:lnTo>
                  <a:pt x="1723482" y="2608083"/>
                </a:lnTo>
                <a:lnTo>
                  <a:pt x="1853699" y="2608083"/>
                </a:lnTo>
                <a:lnTo>
                  <a:pt x="2060772" y="2103834"/>
                </a:lnTo>
                <a:lnTo>
                  <a:pt x="1932966" y="2103834"/>
                </a:lnTo>
                <a:lnTo>
                  <a:pt x="1789134" y="2458352"/>
                </a:lnTo>
                <a:lnTo>
                  <a:pt x="1788046" y="2458352"/>
                </a:lnTo>
                <a:lnTo>
                  <a:pt x="1644273" y="2103834"/>
                </a:lnTo>
                <a:close/>
                <a:moveTo>
                  <a:pt x="6852184" y="1900836"/>
                </a:moveTo>
                <a:cubicBezTo>
                  <a:pt x="6638409" y="1900836"/>
                  <a:pt x="6460047" y="2052300"/>
                  <a:pt x="6418797" y="2253652"/>
                </a:cubicBezTo>
                <a:lnTo>
                  <a:pt x="6409817" y="2342622"/>
                </a:lnTo>
                <a:lnTo>
                  <a:pt x="6409809" y="2342622"/>
                </a:lnTo>
                <a:lnTo>
                  <a:pt x="6409813" y="2342664"/>
                </a:lnTo>
                <a:lnTo>
                  <a:pt x="6409809" y="2342704"/>
                </a:lnTo>
                <a:lnTo>
                  <a:pt x="6409817" y="2342704"/>
                </a:lnTo>
                <a:lnTo>
                  <a:pt x="6418806" y="2431666"/>
                </a:lnTo>
                <a:cubicBezTo>
                  <a:pt x="6460073" y="2632997"/>
                  <a:pt x="6638428" y="2784437"/>
                  <a:pt x="6852184" y="2784437"/>
                </a:cubicBezTo>
                <a:cubicBezTo>
                  <a:pt x="6852204" y="2784437"/>
                  <a:pt x="6852225" y="2784437"/>
                  <a:pt x="6852245" y="2784437"/>
                </a:cubicBezTo>
                <a:cubicBezTo>
                  <a:pt x="7065995" y="2784437"/>
                  <a:pt x="7244332" y="2632991"/>
                  <a:pt x="7285577" y="2431664"/>
                </a:cubicBezTo>
                <a:lnTo>
                  <a:pt x="7294554" y="2342704"/>
                </a:lnTo>
                <a:lnTo>
                  <a:pt x="7294562" y="2342704"/>
                </a:lnTo>
                <a:lnTo>
                  <a:pt x="7294558" y="2342664"/>
                </a:lnTo>
                <a:lnTo>
                  <a:pt x="7294562" y="2342622"/>
                </a:lnTo>
                <a:lnTo>
                  <a:pt x="7294554" y="2342622"/>
                </a:lnTo>
                <a:lnTo>
                  <a:pt x="7285595" y="2253663"/>
                </a:lnTo>
                <a:cubicBezTo>
                  <a:pt x="7244389" y="2052332"/>
                  <a:pt x="7066052" y="1900864"/>
                  <a:pt x="6852302" y="1900836"/>
                </a:cubicBezTo>
                <a:cubicBezTo>
                  <a:pt x="6852262" y="1900836"/>
                  <a:pt x="6852225" y="1900836"/>
                  <a:pt x="6852184" y="1900836"/>
                </a:cubicBezTo>
                <a:close/>
                <a:moveTo>
                  <a:pt x="0" y="0"/>
                </a:moveTo>
                <a:lnTo>
                  <a:pt x="8785225" y="0"/>
                </a:lnTo>
                <a:lnTo>
                  <a:pt x="8785225" y="4681538"/>
                </a:lnTo>
                <a:lnTo>
                  <a:pt x="0" y="4681538"/>
                </a:lnTo>
                <a:close/>
              </a:path>
            </a:pathLst>
          </a:custGeom>
          <a:blipFill dpi="0" rotWithShape="1">
            <a:blip r:embed="rId2"/>
            <a:srcRect/>
            <a:tile tx="0" ty="0" sx="100000" sy="100000" flip="none" algn="tl"/>
          </a:blipFill>
        </p:spPr>
        <p:txBody>
          <a:bodyPr vert="horz" wrap="square" lIns="90000" tIns="45720" rIns="90000" bIns="45720" rtlCol="0">
            <a:noAutofit/>
          </a:bodyPr>
          <a:lstStyle>
            <a:lvl1pPr marL="0" indent="0" algn="ctr">
              <a:buNone/>
              <a:defRPr lang="en-GB" sz="800">
                <a:solidFill>
                  <a:schemeClr val="bg1">
                    <a:lumMod val="75000"/>
                  </a:schemeClr>
                </a:solidFill>
              </a:defRPr>
            </a:lvl1pPr>
          </a:lstStyle>
          <a:p>
            <a:pPr marL="171450" lvl="0" indent="-171450" algn="ctr"/>
            <a:r>
              <a:rPr lang="en-GB" dirty="0"/>
              <a:t>Click on the icon to add a video</a:t>
            </a:r>
          </a:p>
        </p:txBody>
      </p:sp>
      <p:sp>
        <p:nvSpPr>
          <p:cNvPr id="2" name="Rektangel 1">
            <a:extLst>
              <a:ext uri="{FF2B5EF4-FFF2-40B4-BE49-F238E27FC236}">
                <a16:creationId xmlns:a16="http://schemas.microsoft.com/office/drawing/2014/main" id="{F803F8D0-F719-E241-8577-1EB6E3E95C67}"/>
              </a:ext>
            </a:extLst>
          </p:cNvPr>
          <p:cNvSpPr/>
          <p:nvPr userDrawn="1"/>
        </p:nvSpPr>
        <p:spPr>
          <a:xfrm>
            <a:off x="3949700" y="4867046"/>
            <a:ext cx="1193800" cy="2764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11" name="Date">
            <a:extLst>
              <a:ext uri="{FF2B5EF4-FFF2-40B4-BE49-F238E27FC236}">
                <a16:creationId xmlns:a16="http://schemas.microsoft.com/office/drawing/2014/main" id="{38CA3AD7-12F8-9F43-820D-33071C26D41A}"/>
              </a:ext>
            </a:extLst>
          </p:cNvPr>
          <p:cNvSpPr>
            <a:spLocks noGrp="1"/>
          </p:cNvSpPr>
          <p:nvPr>
            <p:ph type="dt" sz="half" idx="2"/>
          </p:nvPr>
        </p:nvSpPr>
        <p:spPr>
          <a:xfrm>
            <a:off x="110287" y="4901296"/>
            <a:ext cx="2948826" cy="115200"/>
          </a:xfrm>
          <a:prstGeom prst="rect">
            <a:avLst/>
          </a:prstGeom>
        </p:spPr>
        <p:txBody>
          <a:bodyPr vert="horz" lIns="0" tIns="0" rIns="0" bIns="0" rtlCol="0" anchor="t"/>
          <a:lstStyle>
            <a:lvl1pPr algn="l">
              <a:defRPr sz="600" b="0">
                <a:solidFill>
                  <a:srgbClr val="737373"/>
                </a:solidFill>
              </a:defRPr>
            </a:lvl1pPr>
          </a:lstStyle>
          <a:p>
            <a:fld id="{537D5908-CED2-8445-B2F0-C1C5EBD56666}" type="datetime1">
              <a:rPr lang="sv-SE" noProof="0" smtClean="0"/>
              <a:t>2024-09-17</a:t>
            </a:fld>
            <a:endParaRPr lang="en-GB" noProof="0"/>
          </a:p>
        </p:txBody>
      </p:sp>
      <p:sp>
        <p:nvSpPr>
          <p:cNvPr id="12" name="Number">
            <a:extLst>
              <a:ext uri="{FF2B5EF4-FFF2-40B4-BE49-F238E27FC236}">
                <a16:creationId xmlns:a16="http://schemas.microsoft.com/office/drawing/2014/main" id="{DFED6C3B-4A73-344C-A9A5-F8224178884F}"/>
              </a:ext>
            </a:extLst>
          </p:cNvPr>
          <p:cNvSpPr>
            <a:spLocks noGrp="1"/>
          </p:cNvSpPr>
          <p:nvPr>
            <p:ph type="sldNum" sz="quarter" idx="4"/>
          </p:nvPr>
        </p:nvSpPr>
        <p:spPr>
          <a:xfrm>
            <a:off x="8640418" y="5003474"/>
            <a:ext cx="324294" cy="82456"/>
          </a:xfrm>
          <a:prstGeom prst="rect">
            <a:avLst/>
          </a:prstGeom>
        </p:spPr>
        <p:txBody>
          <a:bodyPr vert="horz" lIns="0" tIns="0" rIns="0" bIns="0" rtlCol="0" anchor="t"/>
          <a:lstStyle>
            <a:lvl1pPr algn="r">
              <a:defRPr sz="600" b="0">
                <a:solidFill>
                  <a:srgbClr val="737373"/>
                </a:solidFill>
              </a:defRPr>
            </a:lvl1pPr>
          </a:lstStyle>
          <a:p>
            <a:fld id="{17CD396C-6A52-4D5A-BAE3-92A1CC3BBDE0}" type="slidenum">
              <a:rPr lang="en-GB" noProof="0" smtClean="0"/>
              <a:pPr/>
              <a:t>‹#›</a:t>
            </a:fld>
            <a:endParaRPr lang="en-GB" noProof="0"/>
          </a:p>
        </p:txBody>
      </p:sp>
      <p:sp>
        <p:nvSpPr>
          <p:cNvPr id="13" name="Footer">
            <a:extLst>
              <a:ext uri="{FF2B5EF4-FFF2-40B4-BE49-F238E27FC236}">
                <a16:creationId xmlns:a16="http://schemas.microsoft.com/office/drawing/2014/main" id="{3B9E93E1-A5C6-AE48-99D5-A7A443E60A82}"/>
              </a:ext>
            </a:extLst>
          </p:cNvPr>
          <p:cNvSpPr>
            <a:spLocks noGrp="1"/>
          </p:cNvSpPr>
          <p:nvPr>
            <p:ph type="ftr" sz="quarter" idx="3"/>
          </p:nvPr>
        </p:nvSpPr>
        <p:spPr>
          <a:xfrm>
            <a:off x="6084887" y="4901296"/>
            <a:ext cx="2879823" cy="115200"/>
          </a:xfrm>
          <a:prstGeom prst="rect">
            <a:avLst/>
          </a:prstGeom>
        </p:spPr>
        <p:txBody>
          <a:bodyPr vert="horz" lIns="0" tIns="0" rIns="0" bIns="0" rtlCol="0" anchor="t"/>
          <a:lstStyle>
            <a:lvl1pPr algn="r">
              <a:defRPr sz="600">
                <a:solidFill>
                  <a:srgbClr val="737373"/>
                </a:solidFill>
              </a:defRPr>
            </a:lvl1pPr>
          </a:lstStyle>
          <a:p>
            <a:r>
              <a:rPr lang="en-GB" noProof="0"/>
              <a:t>Go to header/footer to change text  </a:t>
            </a:r>
          </a:p>
        </p:txBody>
      </p:sp>
    </p:spTree>
    <p:extLst>
      <p:ext uri="{BB962C8B-B14F-4D97-AF65-F5344CB8AC3E}">
        <p14:creationId xmlns:p14="http://schemas.microsoft.com/office/powerpoint/2010/main" val="3829933945"/>
      </p:ext>
    </p:extLst>
  </p:cSld>
  <p:clrMapOvr>
    <a:masterClrMapping/>
  </p:clrMapOvr>
  <p:extLst>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5 Three Images">
    <p:bg>
      <p:bgPr>
        <a:solidFill>
          <a:schemeClr val="bg2"/>
        </a:solidFill>
        <a:effectLst/>
      </p:bgPr>
    </p:bg>
    <p:spTree>
      <p:nvGrpSpPr>
        <p:cNvPr id="1" name=""/>
        <p:cNvGrpSpPr/>
        <p:nvPr/>
      </p:nvGrpSpPr>
      <p:grpSpPr>
        <a:xfrm>
          <a:off x="0" y="0"/>
          <a:ext cx="0" cy="0"/>
          <a:chOff x="0" y="0"/>
          <a:chExt cx="0" cy="0"/>
        </a:xfrm>
      </p:grpSpPr>
      <p:sp>
        <p:nvSpPr>
          <p:cNvPr id="16" name="Navigation">
            <a:extLst>
              <a:ext uri="{FF2B5EF4-FFF2-40B4-BE49-F238E27FC236}">
                <a16:creationId xmlns:a16="http://schemas.microsoft.com/office/drawing/2014/main" id="{CF7D2E26-08D8-5949-87B2-516D214C08AD}"/>
              </a:ext>
            </a:extLst>
          </p:cNvPr>
          <p:cNvSpPr>
            <a:spLocks noGrp="1"/>
          </p:cNvSpPr>
          <p:nvPr>
            <p:ph type="body" sz="quarter" idx="14" hasCustomPrompt="1"/>
          </p:nvPr>
        </p:nvSpPr>
        <p:spPr>
          <a:xfrm>
            <a:off x="323850" y="276226"/>
            <a:ext cx="4176713" cy="276999"/>
          </a:xfrm>
        </p:spPr>
        <p:txBody>
          <a:bodyPr lIns="111600" rIns="144000" anchor="t"/>
          <a:lstStyle>
            <a:lvl1pPr marL="3175" indent="-3175">
              <a:buNone/>
              <a:tabLst/>
              <a:defRPr sz="1200" b="1"/>
            </a:lvl1pPr>
            <a:lvl2pPr>
              <a:buNone/>
              <a:defRPr/>
            </a:lvl2pPr>
            <a:lvl3pPr>
              <a:buNone/>
              <a:defRPr/>
            </a:lvl3pPr>
            <a:lvl4pPr>
              <a:buNone/>
              <a:defRPr/>
            </a:lvl4pPr>
            <a:lvl5pPr>
              <a:buNone/>
              <a:defRPr/>
            </a:lvl5pPr>
          </a:lstStyle>
          <a:p>
            <a:pPr lvl="0"/>
            <a:r>
              <a:rPr lang="en-GB" noProof="0" dirty="0"/>
              <a:t>Click to add navigation/chapter tracker</a:t>
            </a:r>
          </a:p>
        </p:txBody>
      </p:sp>
      <p:sp>
        <p:nvSpPr>
          <p:cNvPr id="4" name="Image 1">
            <a:extLst>
              <a:ext uri="{FF2B5EF4-FFF2-40B4-BE49-F238E27FC236}">
                <a16:creationId xmlns:a16="http://schemas.microsoft.com/office/drawing/2014/main" id="{A5A31898-D5B1-EE4E-A7EE-E18C844975AA}"/>
              </a:ext>
            </a:extLst>
          </p:cNvPr>
          <p:cNvSpPr>
            <a:spLocks noGrp="1"/>
          </p:cNvSpPr>
          <p:nvPr>
            <p:ph type="pic" sz="quarter" idx="22" hasCustomPrompt="1"/>
          </p:nvPr>
        </p:nvSpPr>
        <p:spPr>
          <a:xfrm>
            <a:off x="323850" y="650874"/>
            <a:ext cx="2735263" cy="2451871"/>
          </a:xfrm>
          <a:blipFill>
            <a:blip r:embed="rId2"/>
            <a:tile tx="0" ty="0" sx="100000" sy="100000" flip="none" algn="tl"/>
          </a:blipFill>
        </p:spPr>
        <p:txBody>
          <a:bodyPr/>
          <a:lstStyle>
            <a:lvl1pPr algn="ctr">
              <a:buNone/>
              <a:defRPr sz="800">
                <a:solidFill>
                  <a:schemeClr val="bg1">
                    <a:lumMod val="75000"/>
                  </a:schemeClr>
                </a:solidFill>
              </a:defRPr>
            </a:lvl1pPr>
          </a:lstStyle>
          <a:p>
            <a:r>
              <a:rPr lang="en-GB" noProof="0" dirty="0"/>
              <a:t>Click on the icon to add an image</a:t>
            </a:r>
          </a:p>
        </p:txBody>
      </p:sp>
      <p:sp>
        <p:nvSpPr>
          <p:cNvPr id="17" name="Subtitle 1">
            <a:extLst>
              <a:ext uri="{FF2B5EF4-FFF2-40B4-BE49-F238E27FC236}">
                <a16:creationId xmlns:a16="http://schemas.microsoft.com/office/drawing/2014/main" id="{9539D912-EDEC-D04A-AE66-E4AF2B4B8924}"/>
              </a:ext>
            </a:extLst>
          </p:cNvPr>
          <p:cNvSpPr>
            <a:spLocks noGrp="1"/>
          </p:cNvSpPr>
          <p:nvPr>
            <p:ph type="body" sz="quarter" idx="16" hasCustomPrompt="1"/>
          </p:nvPr>
        </p:nvSpPr>
        <p:spPr>
          <a:xfrm>
            <a:off x="323850" y="3390838"/>
            <a:ext cx="2735263" cy="355993"/>
          </a:xfrm>
        </p:spPr>
        <p:txBody>
          <a:bodyPr lIns="144000" rIns="144000" anchor="b"/>
          <a:lstStyle>
            <a:lvl1pPr marL="0" indent="0" algn="ctr">
              <a:lnSpc>
                <a:spcPct val="95000"/>
              </a:lnSpc>
              <a:spcBef>
                <a:spcPts val="0"/>
              </a:spcBef>
              <a:buNone/>
              <a:tabLst/>
              <a:defRPr sz="1800" b="1"/>
            </a:lvl1pPr>
            <a:lvl2pPr marL="0" indent="0">
              <a:buNone/>
              <a:tabLst/>
              <a:defRPr sz="1200"/>
            </a:lvl2pPr>
            <a:lvl3pPr marL="0" indent="0">
              <a:buNone/>
              <a:tabLst/>
              <a:defRPr sz="1200"/>
            </a:lvl3pPr>
            <a:lvl4pPr marL="0" indent="0">
              <a:buNone/>
              <a:tabLst/>
              <a:defRPr sz="1200"/>
            </a:lvl4pPr>
            <a:lvl5pPr marL="0" indent="0">
              <a:buNone/>
              <a:tabLst/>
              <a:defRPr sz="1200"/>
            </a:lvl5pPr>
          </a:lstStyle>
          <a:p>
            <a:pPr lvl="0"/>
            <a:r>
              <a:rPr lang="en-GB" noProof="0"/>
              <a:t>Click to add headline</a:t>
            </a:r>
          </a:p>
        </p:txBody>
      </p:sp>
      <p:sp>
        <p:nvSpPr>
          <p:cNvPr id="18" name="Text 1">
            <a:extLst>
              <a:ext uri="{FF2B5EF4-FFF2-40B4-BE49-F238E27FC236}">
                <a16:creationId xmlns:a16="http://schemas.microsoft.com/office/drawing/2014/main" id="{42913F9C-29B8-3D4E-A5EA-0F08C0C9FAC6}"/>
              </a:ext>
            </a:extLst>
          </p:cNvPr>
          <p:cNvSpPr>
            <a:spLocks noGrp="1"/>
          </p:cNvSpPr>
          <p:nvPr>
            <p:ph type="body" sz="quarter" idx="17" hasCustomPrompt="1"/>
          </p:nvPr>
        </p:nvSpPr>
        <p:spPr>
          <a:xfrm>
            <a:off x="323850" y="3777335"/>
            <a:ext cx="2736000" cy="918490"/>
          </a:xfrm>
        </p:spPr>
        <p:txBody>
          <a:bodyPr lIns="180000" rIns="180000"/>
          <a:lstStyle>
            <a:lvl1pPr marL="15875" indent="-15875" algn="ctr">
              <a:buNone/>
              <a:tabLst/>
              <a:defRPr sz="1400"/>
            </a:lvl1pPr>
            <a:lvl2pPr marL="15875" indent="-15875" algn="ctr">
              <a:buNone/>
              <a:tabLst/>
              <a:defRPr sz="1200"/>
            </a:lvl2pPr>
            <a:lvl3pPr marL="15875" indent="-15875" algn="ctr">
              <a:buNone/>
              <a:tabLst/>
              <a:defRPr sz="1200"/>
            </a:lvl3pPr>
            <a:lvl4pPr marL="15875" indent="-15875" algn="ctr">
              <a:buNone/>
              <a:tabLst/>
              <a:defRPr sz="1200"/>
            </a:lvl4pPr>
            <a:lvl5pPr marL="15875" indent="-15875" algn="ctr">
              <a:buNone/>
              <a:tabLst/>
              <a:defRPr sz="1200"/>
            </a:lvl5pPr>
          </a:lstStyle>
          <a:p>
            <a:pPr lvl="0"/>
            <a:r>
              <a:rPr lang="en-GB" noProof="0"/>
              <a:t>Click to add text</a:t>
            </a:r>
          </a:p>
        </p:txBody>
      </p:sp>
      <p:sp>
        <p:nvSpPr>
          <p:cNvPr id="19" name="Image 2">
            <a:extLst>
              <a:ext uri="{FF2B5EF4-FFF2-40B4-BE49-F238E27FC236}">
                <a16:creationId xmlns:a16="http://schemas.microsoft.com/office/drawing/2014/main" id="{CFB476F6-A1A2-9341-A7CE-364121691484}"/>
              </a:ext>
            </a:extLst>
          </p:cNvPr>
          <p:cNvSpPr>
            <a:spLocks noGrp="1"/>
          </p:cNvSpPr>
          <p:nvPr>
            <p:ph type="pic" sz="quarter" idx="23" hasCustomPrompt="1"/>
          </p:nvPr>
        </p:nvSpPr>
        <p:spPr>
          <a:xfrm>
            <a:off x="3204369" y="650874"/>
            <a:ext cx="2735263" cy="2451871"/>
          </a:xfrm>
          <a:blipFill>
            <a:blip r:embed="rId2"/>
            <a:tile tx="0" ty="0" sx="100000" sy="100000" flip="none" algn="tl"/>
          </a:blipFill>
        </p:spPr>
        <p:txBody>
          <a:bodyPr/>
          <a:lstStyle>
            <a:lvl1pPr algn="ctr">
              <a:buNone/>
              <a:defRPr sz="800">
                <a:solidFill>
                  <a:schemeClr val="bg1">
                    <a:lumMod val="75000"/>
                  </a:schemeClr>
                </a:solidFill>
              </a:defRPr>
            </a:lvl1pPr>
          </a:lstStyle>
          <a:p>
            <a:r>
              <a:rPr lang="en-GB" noProof="0" dirty="0"/>
              <a:t>Click on the icon to add an image</a:t>
            </a:r>
          </a:p>
        </p:txBody>
      </p:sp>
      <p:sp>
        <p:nvSpPr>
          <p:cNvPr id="22" name="Subtitle 2">
            <a:extLst>
              <a:ext uri="{FF2B5EF4-FFF2-40B4-BE49-F238E27FC236}">
                <a16:creationId xmlns:a16="http://schemas.microsoft.com/office/drawing/2014/main" id="{C3C5B55E-94CB-7B47-B062-5D9F39ACF993}"/>
              </a:ext>
            </a:extLst>
          </p:cNvPr>
          <p:cNvSpPr>
            <a:spLocks noGrp="1"/>
          </p:cNvSpPr>
          <p:nvPr>
            <p:ph type="body" sz="quarter" idx="18" hasCustomPrompt="1"/>
          </p:nvPr>
        </p:nvSpPr>
        <p:spPr>
          <a:xfrm>
            <a:off x="3203575" y="3390838"/>
            <a:ext cx="2735263" cy="355993"/>
          </a:xfrm>
        </p:spPr>
        <p:txBody>
          <a:bodyPr lIns="144000" rIns="144000" anchor="b"/>
          <a:lstStyle>
            <a:lvl1pPr marL="0" indent="0" algn="ctr">
              <a:lnSpc>
                <a:spcPct val="95000"/>
              </a:lnSpc>
              <a:spcBef>
                <a:spcPts val="0"/>
              </a:spcBef>
              <a:buNone/>
              <a:tabLst/>
              <a:defRPr sz="1800" b="1"/>
            </a:lvl1pPr>
            <a:lvl2pPr marL="0" indent="0">
              <a:buNone/>
              <a:tabLst/>
              <a:defRPr sz="1200"/>
            </a:lvl2pPr>
            <a:lvl3pPr marL="0" indent="0">
              <a:buNone/>
              <a:tabLst/>
              <a:defRPr sz="1200"/>
            </a:lvl3pPr>
            <a:lvl4pPr marL="0" indent="0">
              <a:buNone/>
              <a:tabLst/>
              <a:defRPr sz="1200"/>
            </a:lvl4pPr>
            <a:lvl5pPr marL="0" indent="0">
              <a:buNone/>
              <a:tabLst/>
              <a:defRPr sz="1200"/>
            </a:lvl5pPr>
          </a:lstStyle>
          <a:p>
            <a:pPr lvl="0"/>
            <a:r>
              <a:rPr lang="en-GB" noProof="0"/>
              <a:t>Click to add headline</a:t>
            </a:r>
          </a:p>
        </p:txBody>
      </p:sp>
      <p:sp>
        <p:nvSpPr>
          <p:cNvPr id="23" name="Text 2">
            <a:extLst>
              <a:ext uri="{FF2B5EF4-FFF2-40B4-BE49-F238E27FC236}">
                <a16:creationId xmlns:a16="http://schemas.microsoft.com/office/drawing/2014/main" id="{A1A87AB1-E04D-7D40-AA0E-7E9AAA85FDD7}"/>
              </a:ext>
            </a:extLst>
          </p:cNvPr>
          <p:cNvSpPr>
            <a:spLocks noGrp="1"/>
          </p:cNvSpPr>
          <p:nvPr>
            <p:ph type="body" sz="quarter" idx="19" hasCustomPrompt="1"/>
          </p:nvPr>
        </p:nvSpPr>
        <p:spPr>
          <a:xfrm>
            <a:off x="3203575" y="3777335"/>
            <a:ext cx="2736000" cy="918490"/>
          </a:xfrm>
        </p:spPr>
        <p:txBody>
          <a:bodyPr lIns="180000" rIns="180000"/>
          <a:lstStyle>
            <a:lvl1pPr marL="15875" indent="-15875" algn="ctr">
              <a:buNone/>
              <a:tabLst/>
              <a:defRPr sz="1400"/>
            </a:lvl1pPr>
            <a:lvl2pPr marL="15875" indent="-15875" algn="ctr">
              <a:buNone/>
              <a:tabLst/>
              <a:defRPr sz="1200"/>
            </a:lvl2pPr>
            <a:lvl3pPr marL="15875" indent="-15875" algn="ctr">
              <a:buNone/>
              <a:tabLst/>
              <a:defRPr sz="1200"/>
            </a:lvl3pPr>
            <a:lvl4pPr marL="15875" indent="-15875" algn="ctr">
              <a:buNone/>
              <a:tabLst/>
              <a:defRPr sz="1200"/>
            </a:lvl4pPr>
            <a:lvl5pPr marL="15875" indent="-15875" algn="ctr">
              <a:buNone/>
              <a:tabLst/>
              <a:defRPr sz="1200"/>
            </a:lvl5pPr>
          </a:lstStyle>
          <a:p>
            <a:pPr lvl="0"/>
            <a:r>
              <a:rPr lang="en-GB" noProof="0"/>
              <a:t>Click to add text</a:t>
            </a:r>
          </a:p>
        </p:txBody>
      </p:sp>
      <p:sp>
        <p:nvSpPr>
          <p:cNvPr id="20" name="Image 3">
            <a:extLst>
              <a:ext uri="{FF2B5EF4-FFF2-40B4-BE49-F238E27FC236}">
                <a16:creationId xmlns:a16="http://schemas.microsoft.com/office/drawing/2014/main" id="{AA2CC83E-62F3-474B-9DE5-B6EDF26CA353}"/>
              </a:ext>
            </a:extLst>
          </p:cNvPr>
          <p:cNvSpPr>
            <a:spLocks noGrp="1"/>
          </p:cNvSpPr>
          <p:nvPr>
            <p:ph type="pic" sz="quarter" idx="24" hasCustomPrompt="1"/>
          </p:nvPr>
        </p:nvSpPr>
        <p:spPr>
          <a:xfrm>
            <a:off x="6084887" y="650874"/>
            <a:ext cx="2735263" cy="2451871"/>
          </a:xfrm>
          <a:blipFill>
            <a:blip r:embed="rId2"/>
            <a:tile tx="0" ty="0" sx="100000" sy="100000" flip="none" algn="tl"/>
          </a:blipFill>
        </p:spPr>
        <p:txBody>
          <a:bodyPr/>
          <a:lstStyle>
            <a:lvl1pPr algn="ctr">
              <a:buNone/>
              <a:defRPr sz="800">
                <a:solidFill>
                  <a:schemeClr val="bg1">
                    <a:lumMod val="75000"/>
                  </a:schemeClr>
                </a:solidFill>
              </a:defRPr>
            </a:lvl1pPr>
          </a:lstStyle>
          <a:p>
            <a:r>
              <a:rPr lang="en-GB" noProof="0"/>
              <a:t>Click on the icon to add an image</a:t>
            </a:r>
          </a:p>
        </p:txBody>
      </p:sp>
      <p:sp>
        <p:nvSpPr>
          <p:cNvPr id="24" name="Subtitle 3">
            <a:extLst>
              <a:ext uri="{FF2B5EF4-FFF2-40B4-BE49-F238E27FC236}">
                <a16:creationId xmlns:a16="http://schemas.microsoft.com/office/drawing/2014/main" id="{F30BCF56-210D-1340-ACE8-BFCB24314D0A}"/>
              </a:ext>
            </a:extLst>
          </p:cNvPr>
          <p:cNvSpPr>
            <a:spLocks noGrp="1"/>
          </p:cNvSpPr>
          <p:nvPr>
            <p:ph type="body" sz="quarter" idx="20" hasCustomPrompt="1"/>
          </p:nvPr>
        </p:nvSpPr>
        <p:spPr>
          <a:xfrm>
            <a:off x="6084888" y="3390838"/>
            <a:ext cx="2735262" cy="355993"/>
          </a:xfrm>
        </p:spPr>
        <p:txBody>
          <a:bodyPr lIns="144000" rIns="144000" anchor="b"/>
          <a:lstStyle>
            <a:lvl1pPr marL="0" indent="0" algn="ctr">
              <a:lnSpc>
                <a:spcPct val="95000"/>
              </a:lnSpc>
              <a:spcBef>
                <a:spcPts val="0"/>
              </a:spcBef>
              <a:buNone/>
              <a:tabLst/>
              <a:defRPr sz="1800" b="1"/>
            </a:lvl1pPr>
            <a:lvl2pPr marL="0" indent="0">
              <a:buNone/>
              <a:tabLst/>
              <a:defRPr sz="1200"/>
            </a:lvl2pPr>
            <a:lvl3pPr marL="0" indent="0">
              <a:buNone/>
              <a:tabLst/>
              <a:defRPr sz="1200"/>
            </a:lvl3pPr>
            <a:lvl4pPr marL="0" indent="0">
              <a:buNone/>
              <a:tabLst/>
              <a:defRPr sz="1200"/>
            </a:lvl4pPr>
            <a:lvl5pPr marL="0" indent="0">
              <a:buNone/>
              <a:tabLst/>
              <a:defRPr sz="1200"/>
            </a:lvl5pPr>
          </a:lstStyle>
          <a:p>
            <a:pPr lvl="0"/>
            <a:r>
              <a:rPr lang="en-GB" noProof="0"/>
              <a:t>Click to add headline</a:t>
            </a:r>
          </a:p>
        </p:txBody>
      </p:sp>
      <p:sp>
        <p:nvSpPr>
          <p:cNvPr id="25" name="Text 3">
            <a:extLst>
              <a:ext uri="{FF2B5EF4-FFF2-40B4-BE49-F238E27FC236}">
                <a16:creationId xmlns:a16="http://schemas.microsoft.com/office/drawing/2014/main" id="{B6BB44C6-034C-2A4F-9D6D-0F870DF593AF}"/>
              </a:ext>
            </a:extLst>
          </p:cNvPr>
          <p:cNvSpPr>
            <a:spLocks noGrp="1"/>
          </p:cNvSpPr>
          <p:nvPr>
            <p:ph type="body" sz="quarter" idx="21" hasCustomPrompt="1"/>
          </p:nvPr>
        </p:nvSpPr>
        <p:spPr>
          <a:xfrm>
            <a:off x="6084888" y="3777335"/>
            <a:ext cx="2736000" cy="918490"/>
          </a:xfrm>
        </p:spPr>
        <p:txBody>
          <a:bodyPr lIns="180000" rIns="180000"/>
          <a:lstStyle>
            <a:lvl1pPr marL="15875" indent="-15875" algn="ctr">
              <a:buNone/>
              <a:tabLst/>
              <a:defRPr sz="1400"/>
            </a:lvl1pPr>
            <a:lvl2pPr marL="15875" indent="-15875" algn="ctr">
              <a:buNone/>
              <a:tabLst/>
              <a:defRPr sz="1200"/>
            </a:lvl2pPr>
            <a:lvl3pPr marL="15875" indent="-15875" algn="ctr">
              <a:buNone/>
              <a:tabLst/>
              <a:defRPr sz="1200"/>
            </a:lvl3pPr>
            <a:lvl4pPr marL="15875" indent="-15875" algn="ctr">
              <a:buNone/>
              <a:tabLst/>
              <a:defRPr sz="1200"/>
            </a:lvl4pPr>
            <a:lvl5pPr marL="15875" indent="-15875" algn="ctr">
              <a:buNone/>
              <a:tabLst/>
              <a:defRPr sz="1200"/>
            </a:lvl5pPr>
          </a:lstStyle>
          <a:p>
            <a:pPr lvl="0"/>
            <a:r>
              <a:rPr lang="en-GB" noProof="0"/>
              <a:t>Click to add text</a:t>
            </a:r>
          </a:p>
        </p:txBody>
      </p:sp>
      <p:sp>
        <p:nvSpPr>
          <p:cNvPr id="35" name="Date">
            <a:extLst>
              <a:ext uri="{FF2B5EF4-FFF2-40B4-BE49-F238E27FC236}">
                <a16:creationId xmlns:a16="http://schemas.microsoft.com/office/drawing/2014/main" id="{EBF909F0-CE1B-3D46-83B7-E4DA279DC19B}"/>
              </a:ext>
            </a:extLst>
          </p:cNvPr>
          <p:cNvSpPr>
            <a:spLocks noGrp="1"/>
          </p:cNvSpPr>
          <p:nvPr>
            <p:ph type="dt" sz="half" idx="2"/>
          </p:nvPr>
        </p:nvSpPr>
        <p:spPr>
          <a:xfrm>
            <a:off x="110287" y="4901296"/>
            <a:ext cx="2948826" cy="115200"/>
          </a:xfrm>
          <a:prstGeom prst="rect">
            <a:avLst/>
          </a:prstGeom>
        </p:spPr>
        <p:txBody>
          <a:bodyPr vert="horz" lIns="0" tIns="0" rIns="0" bIns="0" rtlCol="0" anchor="t"/>
          <a:lstStyle>
            <a:lvl1pPr algn="l">
              <a:defRPr sz="600" b="0">
                <a:solidFill>
                  <a:srgbClr val="737373"/>
                </a:solidFill>
              </a:defRPr>
            </a:lvl1pPr>
          </a:lstStyle>
          <a:p>
            <a:fld id="{09C6E498-F043-9744-8B10-B2320D86B4EF}" type="datetime1">
              <a:rPr lang="sv-SE" noProof="0" smtClean="0"/>
              <a:t>2024-09-17</a:t>
            </a:fld>
            <a:endParaRPr lang="en-GB" noProof="0"/>
          </a:p>
        </p:txBody>
      </p:sp>
      <p:sp>
        <p:nvSpPr>
          <p:cNvPr id="36" name="Number">
            <a:extLst>
              <a:ext uri="{FF2B5EF4-FFF2-40B4-BE49-F238E27FC236}">
                <a16:creationId xmlns:a16="http://schemas.microsoft.com/office/drawing/2014/main" id="{EB2FF840-5D29-6845-91DA-E82490F28637}"/>
              </a:ext>
            </a:extLst>
          </p:cNvPr>
          <p:cNvSpPr>
            <a:spLocks noGrp="1"/>
          </p:cNvSpPr>
          <p:nvPr>
            <p:ph type="sldNum" sz="quarter" idx="4"/>
          </p:nvPr>
        </p:nvSpPr>
        <p:spPr>
          <a:xfrm>
            <a:off x="8640418" y="5003474"/>
            <a:ext cx="324294" cy="82456"/>
          </a:xfrm>
          <a:prstGeom prst="rect">
            <a:avLst/>
          </a:prstGeom>
        </p:spPr>
        <p:txBody>
          <a:bodyPr vert="horz" lIns="0" tIns="0" rIns="0" bIns="0" rtlCol="0" anchor="t"/>
          <a:lstStyle>
            <a:lvl1pPr algn="r">
              <a:defRPr sz="600" b="0">
                <a:solidFill>
                  <a:srgbClr val="737373"/>
                </a:solidFill>
              </a:defRPr>
            </a:lvl1pPr>
          </a:lstStyle>
          <a:p>
            <a:fld id="{17CD396C-6A52-4D5A-BAE3-92A1CC3BBDE0}" type="slidenum">
              <a:rPr lang="en-GB" noProof="0" smtClean="0"/>
              <a:pPr/>
              <a:t>‹#›</a:t>
            </a:fld>
            <a:endParaRPr lang="en-GB" noProof="0"/>
          </a:p>
        </p:txBody>
      </p:sp>
      <p:sp>
        <p:nvSpPr>
          <p:cNvPr id="21" name="Footer">
            <a:extLst>
              <a:ext uri="{FF2B5EF4-FFF2-40B4-BE49-F238E27FC236}">
                <a16:creationId xmlns:a16="http://schemas.microsoft.com/office/drawing/2014/main" id="{5D5AD7F1-DD0A-5249-BE82-8E2CAFDE6736}"/>
              </a:ext>
            </a:extLst>
          </p:cNvPr>
          <p:cNvSpPr>
            <a:spLocks noGrp="1"/>
          </p:cNvSpPr>
          <p:nvPr>
            <p:ph type="ftr" sz="quarter" idx="3"/>
          </p:nvPr>
        </p:nvSpPr>
        <p:spPr>
          <a:xfrm>
            <a:off x="6084887" y="4901296"/>
            <a:ext cx="2879823" cy="115200"/>
          </a:xfrm>
          <a:prstGeom prst="rect">
            <a:avLst/>
          </a:prstGeom>
        </p:spPr>
        <p:txBody>
          <a:bodyPr vert="horz" lIns="0" tIns="0" rIns="0" bIns="0" rtlCol="0" anchor="t"/>
          <a:lstStyle>
            <a:lvl1pPr algn="r">
              <a:defRPr sz="600">
                <a:solidFill>
                  <a:srgbClr val="737373"/>
                </a:solidFill>
              </a:defRPr>
            </a:lvl1pPr>
          </a:lstStyle>
          <a:p>
            <a:r>
              <a:rPr lang="en-GB" noProof="0"/>
              <a:t>Go to header/footer to change text </a:t>
            </a:r>
          </a:p>
          <a:p>
            <a:endParaRPr lang="en-GB" noProof="0"/>
          </a:p>
        </p:txBody>
      </p:sp>
    </p:spTree>
    <p:extLst>
      <p:ext uri="{BB962C8B-B14F-4D97-AF65-F5344CB8AC3E}">
        <p14:creationId xmlns:p14="http://schemas.microsoft.com/office/powerpoint/2010/main" val="2328935447"/>
      </p:ext>
    </p:extLst>
  </p:cSld>
  <p:clrMapOvr>
    <a:masterClrMapping/>
  </p:clrMapOvr>
  <p:extLst>
    <p:ext uri="{DCECCB84-F9BA-43D5-87BE-67443E8EF086}">
      <p15:sldGuideLst xmlns:p15="http://schemas.microsoft.com/office/powerpoint/2012/main"/>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5 Chart and Image">
    <p:spTree>
      <p:nvGrpSpPr>
        <p:cNvPr id="1" name=""/>
        <p:cNvGrpSpPr/>
        <p:nvPr/>
      </p:nvGrpSpPr>
      <p:grpSpPr>
        <a:xfrm>
          <a:off x="0" y="0"/>
          <a:ext cx="0" cy="0"/>
          <a:chOff x="0" y="0"/>
          <a:chExt cx="0" cy="0"/>
        </a:xfrm>
      </p:grpSpPr>
      <p:sp>
        <p:nvSpPr>
          <p:cNvPr id="4" name="Image">
            <a:extLst>
              <a:ext uri="{FF2B5EF4-FFF2-40B4-BE49-F238E27FC236}">
                <a16:creationId xmlns:a16="http://schemas.microsoft.com/office/drawing/2014/main" id="{0C18E683-E62F-A04E-9D50-572DEA18E067}"/>
              </a:ext>
            </a:extLst>
          </p:cNvPr>
          <p:cNvSpPr>
            <a:spLocks noGrp="1"/>
          </p:cNvSpPr>
          <p:nvPr>
            <p:ph type="pic" sz="quarter" idx="15" hasCustomPrompt="1"/>
          </p:nvPr>
        </p:nvSpPr>
        <p:spPr>
          <a:xfrm>
            <a:off x="4646613" y="158750"/>
            <a:ext cx="4318000" cy="4681538"/>
          </a:xfrm>
          <a:blipFill>
            <a:blip r:embed="rId2"/>
            <a:tile tx="0" ty="0" sx="100000" sy="100000" flip="none" algn="tl"/>
          </a:blipFill>
        </p:spPr>
        <p:txBody>
          <a:bodyPr/>
          <a:lstStyle>
            <a:lvl1pPr algn="ctr">
              <a:buNone/>
              <a:defRPr sz="800">
                <a:solidFill>
                  <a:schemeClr val="bg1">
                    <a:lumMod val="75000"/>
                  </a:schemeClr>
                </a:solidFill>
              </a:defRPr>
            </a:lvl1pPr>
          </a:lstStyle>
          <a:p>
            <a:r>
              <a:rPr lang="en-GB" noProof="0" dirty="0"/>
              <a:t>Click on the icon to add an image</a:t>
            </a:r>
          </a:p>
        </p:txBody>
      </p:sp>
      <p:sp>
        <p:nvSpPr>
          <p:cNvPr id="6" name="Title">
            <a:extLst>
              <a:ext uri="{FF2B5EF4-FFF2-40B4-BE49-F238E27FC236}">
                <a16:creationId xmlns:a16="http://schemas.microsoft.com/office/drawing/2014/main" id="{4F9BFEED-0E03-904F-9847-3F79E60C9524}"/>
              </a:ext>
            </a:extLst>
          </p:cNvPr>
          <p:cNvSpPr>
            <a:spLocks noGrp="1"/>
          </p:cNvSpPr>
          <p:nvPr>
            <p:ph type="title" hasCustomPrompt="1"/>
          </p:nvPr>
        </p:nvSpPr>
        <p:spPr>
          <a:xfrm>
            <a:off x="323850" y="525600"/>
            <a:ext cx="4173538" cy="1498314"/>
          </a:xfrm>
        </p:spPr>
        <p:txBody>
          <a:bodyPr rIns="216000"/>
          <a:lstStyle>
            <a:lvl1pPr>
              <a:defRPr sz="3000" spc="-70" baseline="0"/>
            </a:lvl1pPr>
          </a:lstStyle>
          <a:p>
            <a:r>
              <a:rPr lang="en-GB" noProof="0" dirty="0"/>
              <a:t>Click to add a headline of maximum three lines</a:t>
            </a:r>
          </a:p>
        </p:txBody>
      </p:sp>
      <p:sp>
        <p:nvSpPr>
          <p:cNvPr id="16" name="Navigation">
            <a:extLst>
              <a:ext uri="{FF2B5EF4-FFF2-40B4-BE49-F238E27FC236}">
                <a16:creationId xmlns:a16="http://schemas.microsoft.com/office/drawing/2014/main" id="{CF7D2E26-08D8-5949-87B2-516D214C08AD}"/>
              </a:ext>
            </a:extLst>
          </p:cNvPr>
          <p:cNvSpPr>
            <a:spLocks noGrp="1"/>
          </p:cNvSpPr>
          <p:nvPr>
            <p:ph type="body" sz="quarter" idx="14" hasCustomPrompt="1"/>
          </p:nvPr>
        </p:nvSpPr>
        <p:spPr>
          <a:xfrm>
            <a:off x="323850" y="276226"/>
            <a:ext cx="4173538" cy="276999"/>
          </a:xfrm>
        </p:spPr>
        <p:txBody>
          <a:bodyPr lIns="111600" rIns="216000" anchor="t"/>
          <a:lstStyle>
            <a:lvl1pPr marL="3175" indent="-3175">
              <a:buNone/>
              <a:tabLst/>
              <a:defRPr sz="1200" b="1"/>
            </a:lvl1pPr>
            <a:lvl2pPr>
              <a:buNone/>
              <a:defRPr/>
            </a:lvl2pPr>
            <a:lvl3pPr>
              <a:buNone/>
              <a:defRPr/>
            </a:lvl3pPr>
            <a:lvl4pPr>
              <a:buNone/>
              <a:defRPr/>
            </a:lvl4pPr>
            <a:lvl5pPr>
              <a:buNone/>
              <a:defRPr/>
            </a:lvl5pPr>
          </a:lstStyle>
          <a:p>
            <a:pPr lvl="0"/>
            <a:r>
              <a:rPr lang="en-GB" noProof="0" dirty="0"/>
              <a:t>Click to add navigation/chapter tracker</a:t>
            </a:r>
          </a:p>
        </p:txBody>
      </p:sp>
      <p:sp>
        <p:nvSpPr>
          <p:cNvPr id="3" name="Chart">
            <a:extLst>
              <a:ext uri="{FF2B5EF4-FFF2-40B4-BE49-F238E27FC236}">
                <a16:creationId xmlns:a16="http://schemas.microsoft.com/office/drawing/2014/main" id="{D12947F2-2E24-E74E-ABD3-2D0BB0AEAA87}"/>
              </a:ext>
            </a:extLst>
          </p:cNvPr>
          <p:cNvSpPr>
            <a:spLocks noGrp="1"/>
          </p:cNvSpPr>
          <p:nvPr>
            <p:ph type="chart" sz="quarter" idx="16" hasCustomPrompt="1"/>
          </p:nvPr>
        </p:nvSpPr>
        <p:spPr>
          <a:xfrm>
            <a:off x="323850" y="2103438"/>
            <a:ext cx="4025900" cy="2592387"/>
          </a:xfrm>
        </p:spPr>
        <p:txBody>
          <a:bodyPr/>
          <a:lstStyle>
            <a:lvl1pPr algn="ctr">
              <a:buNone/>
              <a:defRPr sz="800"/>
            </a:lvl1pPr>
          </a:lstStyle>
          <a:p>
            <a:r>
              <a:rPr lang="en-GB" noProof="0" dirty="0"/>
              <a:t>Click on the icon to add chart</a:t>
            </a:r>
          </a:p>
        </p:txBody>
      </p:sp>
      <p:sp>
        <p:nvSpPr>
          <p:cNvPr id="2" name="Notes">
            <a:extLst>
              <a:ext uri="{FF2B5EF4-FFF2-40B4-BE49-F238E27FC236}">
                <a16:creationId xmlns:a16="http://schemas.microsoft.com/office/drawing/2014/main" id="{11595CA4-EF2B-D233-21D6-7671E39200FA}"/>
              </a:ext>
            </a:extLst>
          </p:cNvPr>
          <p:cNvSpPr>
            <a:spLocks noGrp="1"/>
          </p:cNvSpPr>
          <p:nvPr>
            <p:ph type="body" sz="quarter" idx="19" hasCustomPrompt="1"/>
          </p:nvPr>
        </p:nvSpPr>
        <p:spPr>
          <a:xfrm>
            <a:off x="323850" y="4695825"/>
            <a:ext cx="4176715" cy="144463"/>
          </a:xfrm>
        </p:spPr>
        <p:txBody>
          <a:bodyPr lIns="111600" tIns="0" rIns="216000" bIns="18000" anchor="b"/>
          <a:lstStyle>
            <a:lvl1pPr marL="0" indent="0">
              <a:spcBef>
                <a:spcPts val="0"/>
              </a:spcBef>
              <a:buNone/>
              <a:tabLst/>
              <a:defRPr sz="600"/>
            </a:lvl1pPr>
            <a:lvl2pPr>
              <a:buNone/>
              <a:defRPr sz="800"/>
            </a:lvl2pPr>
            <a:lvl3pPr>
              <a:buNone/>
              <a:defRPr sz="800"/>
            </a:lvl3pPr>
            <a:lvl4pPr>
              <a:buNone/>
              <a:defRPr sz="800"/>
            </a:lvl4pPr>
            <a:lvl5pPr>
              <a:buNone/>
              <a:defRPr sz="800"/>
            </a:lvl5pPr>
          </a:lstStyle>
          <a:p>
            <a:pPr lvl="0"/>
            <a:r>
              <a:rPr lang="en-GB" noProof="0" dirty="0"/>
              <a:t>*Click to add footnotes</a:t>
            </a:r>
          </a:p>
        </p:txBody>
      </p:sp>
      <p:sp>
        <p:nvSpPr>
          <p:cNvPr id="38" name="Date">
            <a:extLst>
              <a:ext uri="{FF2B5EF4-FFF2-40B4-BE49-F238E27FC236}">
                <a16:creationId xmlns:a16="http://schemas.microsoft.com/office/drawing/2014/main" id="{B7D04508-015B-A24C-A068-9517A03041E5}"/>
              </a:ext>
            </a:extLst>
          </p:cNvPr>
          <p:cNvSpPr>
            <a:spLocks noGrp="1"/>
          </p:cNvSpPr>
          <p:nvPr>
            <p:ph type="dt" sz="half" idx="2"/>
          </p:nvPr>
        </p:nvSpPr>
        <p:spPr>
          <a:xfrm>
            <a:off x="110287" y="4901296"/>
            <a:ext cx="2948826" cy="115200"/>
          </a:xfrm>
          <a:prstGeom prst="rect">
            <a:avLst/>
          </a:prstGeom>
        </p:spPr>
        <p:txBody>
          <a:bodyPr vert="horz" lIns="0" tIns="0" rIns="0" bIns="0" rtlCol="0" anchor="t"/>
          <a:lstStyle>
            <a:lvl1pPr algn="l">
              <a:defRPr sz="600" b="0">
                <a:solidFill>
                  <a:srgbClr val="737373"/>
                </a:solidFill>
              </a:defRPr>
            </a:lvl1pPr>
          </a:lstStyle>
          <a:p>
            <a:fld id="{FB4BB045-73C6-F94A-AFF1-A9F3EBDB30D0}" type="datetime1">
              <a:rPr lang="sv-SE" noProof="0" smtClean="0"/>
              <a:t>2024-09-17</a:t>
            </a:fld>
            <a:endParaRPr lang="en-GB" noProof="0"/>
          </a:p>
        </p:txBody>
      </p:sp>
      <p:sp>
        <p:nvSpPr>
          <p:cNvPr id="39" name="Number">
            <a:extLst>
              <a:ext uri="{FF2B5EF4-FFF2-40B4-BE49-F238E27FC236}">
                <a16:creationId xmlns:a16="http://schemas.microsoft.com/office/drawing/2014/main" id="{24E3E452-24F0-1B44-9014-429AC576B5B6}"/>
              </a:ext>
            </a:extLst>
          </p:cNvPr>
          <p:cNvSpPr>
            <a:spLocks noGrp="1"/>
          </p:cNvSpPr>
          <p:nvPr>
            <p:ph type="sldNum" sz="quarter" idx="4"/>
          </p:nvPr>
        </p:nvSpPr>
        <p:spPr>
          <a:xfrm>
            <a:off x="8640418" y="5003474"/>
            <a:ext cx="324294" cy="82456"/>
          </a:xfrm>
          <a:prstGeom prst="rect">
            <a:avLst/>
          </a:prstGeom>
        </p:spPr>
        <p:txBody>
          <a:bodyPr vert="horz" lIns="0" tIns="0" rIns="0" bIns="0" rtlCol="0" anchor="t"/>
          <a:lstStyle>
            <a:lvl1pPr algn="r">
              <a:defRPr sz="600" b="0">
                <a:solidFill>
                  <a:srgbClr val="737373"/>
                </a:solidFill>
              </a:defRPr>
            </a:lvl1pPr>
          </a:lstStyle>
          <a:p>
            <a:fld id="{17CD396C-6A52-4D5A-BAE3-92A1CC3BBDE0}" type="slidenum">
              <a:rPr lang="en-GB" noProof="0" smtClean="0"/>
              <a:pPr/>
              <a:t>‹#›</a:t>
            </a:fld>
            <a:endParaRPr lang="en-GB" noProof="0"/>
          </a:p>
        </p:txBody>
      </p:sp>
      <p:sp>
        <p:nvSpPr>
          <p:cNvPr id="10" name="Footer">
            <a:extLst>
              <a:ext uri="{FF2B5EF4-FFF2-40B4-BE49-F238E27FC236}">
                <a16:creationId xmlns:a16="http://schemas.microsoft.com/office/drawing/2014/main" id="{29FB046A-7260-684A-8AE8-A5E2FA938289}"/>
              </a:ext>
            </a:extLst>
          </p:cNvPr>
          <p:cNvSpPr>
            <a:spLocks noGrp="1"/>
          </p:cNvSpPr>
          <p:nvPr>
            <p:ph type="ftr" sz="quarter" idx="3"/>
          </p:nvPr>
        </p:nvSpPr>
        <p:spPr>
          <a:xfrm>
            <a:off x="6084887" y="4901296"/>
            <a:ext cx="2879823" cy="115200"/>
          </a:xfrm>
          <a:prstGeom prst="rect">
            <a:avLst/>
          </a:prstGeom>
        </p:spPr>
        <p:txBody>
          <a:bodyPr vert="horz" lIns="0" tIns="0" rIns="0" bIns="0" rtlCol="0" anchor="t"/>
          <a:lstStyle>
            <a:lvl1pPr algn="r">
              <a:defRPr sz="600">
                <a:solidFill>
                  <a:srgbClr val="737373"/>
                </a:solidFill>
              </a:defRPr>
            </a:lvl1pPr>
          </a:lstStyle>
          <a:p>
            <a:r>
              <a:rPr lang="en-GB" noProof="0"/>
              <a:t>Go to header/footer to change text </a:t>
            </a:r>
          </a:p>
          <a:p>
            <a:endParaRPr lang="en-GB" noProof="0"/>
          </a:p>
        </p:txBody>
      </p:sp>
    </p:spTree>
    <p:extLst>
      <p:ext uri="{BB962C8B-B14F-4D97-AF65-F5344CB8AC3E}">
        <p14:creationId xmlns:p14="http://schemas.microsoft.com/office/powerpoint/2010/main" val="2682267278"/>
      </p:ext>
    </p:extLst>
  </p:cSld>
  <p:clrMapOvr>
    <a:masterClrMapping/>
  </p:clrMapOvr>
  <p:extLst>
    <p:ext uri="{DCECCB84-F9BA-43D5-87BE-67443E8EF086}">
      <p15:sldGuideLst xmlns:p15="http://schemas.microsoft.com/office/powerpoint/2012/main"/>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5 Text and Chart">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A1839504-BA43-3148-B19E-480FB1E15F74}"/>
              </a:ext>
            </a:extLst>
          </p:cNvPr>
          <p:cNvSpPr/>
          <p:nvPr userDrawn="1"/>
        </p:nvSpPr>
        <p:spPr>
          <a:xfrm>
            <a:off x="6084888" y="158750"/>
            <a:ext cx="2879725" cy="468153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6" name="Title">
            <a:extLst>
              <a:ext uri="{FF2B5EF4-FFF2-40B4-BE49-F238E27FC236}">
                <a16:creationId xmlns:a16="http://schemas.microsoft.com/office/drawing/2014/main" id="{4F9BFEED-0E03-904F-9847-3F79E60C9524}"/>
              </a:ext>
            </a:extLst>
          </p:cNvPr>
          <p:cNvSpPr>
            <a:spLocks noGrp="1"/>
          </p:cNvSpPr>
          <p:nvPr>
            <p:ph type="title" hasCustomPrompt="1"/>
          </p:nvPr>
        </p:nvSpPr>
        <p:spPr>
          <a:xfrm>
            <a:off x="323849" y="525600"/>
            <a:ext cx="5616575" cy="1498314"/>
          </a:xfrm>
        </p:spPr>
        <p:txBody>
          <a:bodyPr rIns="144000"/>
          <a:lstStyle>
            <a:lvl1pPr>
              <a:defRPr sz="3000" spc="-70" baseline="0"/>
            </a:lvl1pPr>
          </a:lstStyle>
          <a:p>
            <a:r>
              <a:rPr lang="en-GB" noProof="0" dirty="0"/>
              <a:t>Click to add a headline of maximum three lines</a:t>
            </a:r>
          </a:p>
        </p:txBody>
      </p:sp>
      <p:sp>
        <p:nvSpPr>
          <p:cNvPr id="16" name="Navigation">
            <a:extLst>
              <a:ext uri="{FF2B5EF4-FFF2-40B4-BE49-F238E27FC236}">
                <a16:creationId xmlns:a16="http://schemas.microsoft.com/office/drawing/2014/main" id="{CF7D2E26-08D8-5949-87B2-516D214C08AD}"/>
              </a:ext>
            </a:extLst>
          </p:cNvPr>
          <p:cNvSpPr>
            <a:spLocks noGrp="1"/>
          </p:cNvSpPr>
          <p:nvPr>
            <p:ph type="body" sz="quarter" idx="14" hasCustomPrompt="1"/>
          </p:nvPr>
        </p:nvSpPr>
        <p:spPr>
          <a:xfrm>
            <a:off x="323850" y="276226"/>
            <a:ext cx="4176713" cy="276999"/>
          </a:xfrm>
        </p:spPr>
        <p:txBody>
          <a:bodyPr lIns="111600" rIns="144000" anchor="t"/>
          <a:lstStyle>
            <a:lvl1pPr marL="3175" indent="-3175">
              <a:buNone/>
              <a:tabLst/>
              <a:defRPr sz="1200" b="1"/>
            </a:lvl1pPr>
            <a:lvl2pPr>
              <a:buNone/>
              <a:defRPr/>
            </a:lvl2pPr>
            <a:lvl3pPr>
              <a:buNone/>
              <a:defRPr/>
            </a:lvl3pPr>
            <a:lvl4pPr>
              <a:buNone/>
              <a:defRPr/>
            </a:lvl4pPr>
            <a:lvl5pPr>
              <a:buNone/>
              <a:defRPr/>
            </a:lvl5pPr>
          </a:lstStyle>
          <a:p>
            <a:pPr lvl="0"/>
            <a:r>
              <a:rPr lang="en-GB" noProof="0" dirty="0"/>
              <a:t>Click to add navigation/chapter tracker</a:t>
            </a:r>
          </a:p>
        </p:txBody>
      </p:sp>
      <p:sp>
        <p:nvSpPr>
          <p:cNvPr id="12" name="Text 1">
            <a:extLst>
              <a:ext uri="{FF2B5EF4-FFF2-40B4-BE49-F238E27FC236}">
                <a16:creationId xmlns:a16="http://schemas.microsoft.com/office/drawing/2014/main" id="{D84E0A46-5973-4E46-9096-4F1FFEB637F6}"/>
              </a:ext>
            </a:extLst>
          </p:cNvPr>
          <p:cNvSpPr>
            <a:spLocks noGrp="1"/>
          </p:cNvSpPr>
          <p:nvPr>
            <p:ph type="body" sz="quarter" idx="13" hasCustomPrompt="1"/>
          </p:nvPr>
        </p:nvSpPr>
        <p:spPr>
          <a:xfrm>
            <a:off x="323849" y="2103438"/>
            <a:ext cx="2734161" cy="2592387"/>
          </a:xfrm>
        </p:spPr>
        <p:txBody>
          <a:bodyPr rIns="216000"/>
          <a:lstStyle>
            <a:lvl1pPr>
              <a:defRPr sz="1400"/>
            </a:lvl1pPr>
            <a:lvl2pPr>
              <a:defRPr sz="1200"/>
            </a:lvl2pPr>
            <a:lvl3pPr>
              <a:defRPr sz="1200"/>
            </a:lvl3pPr>
            <a:lvl4pPr>
              <a:defRPr sz="1200"/>
            </a:lvl4pPr>
            <a:lvl5pPr>
              <a:defRPr sz="1200"/>
            </a:lvl5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13" name="Text 2">
            <a:extLst>
              <a:ext uri="{FF2B5EF4-FFF2-40B4-BE49-F238E27FC236}">
                <a16:creationId xmlns:a16="http://schemas.microsoft.com/office/drawing/2014/main" id="{089CFEC7-99C6-0746-8ADC-4898C0347892}"/>
              </a:ext>
            </a:extLst>
          </p:cNvPr>
          <p:cNvSpPr>
            <a:spLocks noGrp="1"/>
          </p:cNvSpPr>
          <p:nvPr>
            <p:ph type="body" sz="quarter" idx="22" hasCustomPrompt="1"/>
          </p:nvPr>
        </p:nvSpPr>
        <p:spPr>
          <a:xfrm>
            <a:off x="3206262" y="2103438"/>
            <a:ext cx="2734161" cy="2592387"/>
          </a:xfrm>
        </p:spPr>
        <p:txBody>
          <a:bodyPr rIns="216000"/>
          <a:lstStyle>
            <a:lvl1pPr>
              <a:defRPr sz="1400"/>
            </a:lvl1pPr>
            <a:lvl2pPr>
              <a:defRPr sz="1200"/>
            </a:lvl2pPr>
            <a:lvl3pPr>
              <a:defRPr sz="1200"/>
            </a:lvl3pPr>
            <a:lvl4pPr>
              <a:defRPr sz="1200"/>
            </a:lvl4pPr>
            <a:lvl5pPr>
              <a:defRPr sz="1200"/>
            </a:lvl5pPr>
          </a:lstStyle>
          <a:p>
            <a:pPr lvl="0"/>
            <a:r>
              <a:rPr lang="en-GB" noProof="0"/>
              <a:t>Click to add text</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9" name="Chart">
            <a:extLst>
              <a:ext uri="{FF2B5EF4-FFF2-40B4-BE49-F238E27FC236}">
                <a16:creationId xmlns:a16="http://schemas.microsoft.com/office/drawing/2014/main" id="{A91A41A0-04EF-2048-AE61-5DDC5148F93A}"/>
              </a:ext>
            </a:extLst>
          </p:cNvPr>
          <p:cNvSpPr>
            <a:spLocks noGrp="1"/>
          </p:cNvSpPr>
          <p:nvPr>
            <p:ph type="chart" sz="quarter" idx="15" hasCustomPrompt="1"/>
          </p:nvPr>
        </p:nvSpPr>
        <p:spPr>
          <a:xfrm>
            <a:off x="6221942" y="627063"/>
            <a:ext cx="2605617" cy="2500617"/>
          </a:xfrm>
        </p:spPr>
        <p:txBody>
          <a:bodyPr/>
          <a:lstStyle>
            <a:lvl1pPr algn="ctr">
              <a:buNone/>
              <a:defRPr sz="800"/>
            </a:lvl1pPr>
          </a:lstStyle>
          <a:p>
            <a:r>
              <a:rPr lang="en-GB" noProof="0"/>
              <a:t>Click on the icon to add chart</a:t>
            </a:r>
          </a:p>
        </p:txBody>
      </p:sp>
      <p:sp>
        <p:nvSpPr>
          <p:cNvPr id="14" name="Subtitle 1">
            <a:extLst>
              <a:ext uri="{FF2B5EF4-FFF2-40B4-BE49-F238E27FC236}">
                <a16:creationId xmlns:a16="http://schemas.microsoft.com/office/drawing/2014/main" id="{67982006-AFBB-0E47-AD42-44CEB05BBE12}"/>
              </a:ext>
            </a:extLst>
          </p:cNvPr>
          <p:cNvSpPr>
            <a:spLocks noGrp="1"/>
          </p:cNvSpPr>
          <p:nvPr>
            <p:ph type="body" sz="quarter" idx="20" hasCustomPrompt="1"/>
          </p:nvPr>
        </p:nvSpPr>
        <p:spPr>
          <a:xfrm>
            <a:off x="6228254" y="3390838"/>
            <a:ext cx="2595600" cy="355993"/>
          </a:xfrm>
        </p:spPr>
        <p:txBody>
          <a:bodyPr lIns="144000" rIns="144000" anchor="b"/>
          <a:lstStyle>
            <a:lvl1pPr marL="0" indent="0" algn="ctr">
              <a:lnSpc>
                <a:spcPct val="95000"/>
              </a:lnSpc>
              <a:spcBef>
                <a:spcPts val="0"/>
              </a:spcBef>
              <a:buNone/>
              <a:tabLst/>
              <a:defRPr sz="1800" b="1"/>
            </a:lvl1pPr>
            <a:lvl2pPr marL="0" indent="0">
              <a:buNone/>
              <a:tabLst/>
              <a:defRPr sz="1200"/>
            </a:lvl2pPr>
            <a:lvl3pPr marL="0" indent="0">
              <a:buNone/>
              <a:tabLst/>
              <a:defRPr sz="1200"/>
            </a:lvl3pPr>
            <a:lvl4pPr marL="0" indent="0">
              <a:buNone/>
              <a:tabLst/>
              <a:defRPr sz="1200"/>
            </a:lvl4pPr>
            <a:lvl5pPr marL="0" indent="0">
              <a:buNone/>
              <a:tabLst/>
              <a:defRPr sz="1200"/>
            </a:lvl5pPr>
          </a:lstStyle>
          <a:p>
            <a:pPr lvl="0"/>
            <a:r>
              <a:rPr lang="en-GB" noProof="0"/>
              <a:t>Click to add headline</a:t>
            </a:r>
          </a:p>
        </p:txBody>
      </p:sp>
      <p:sp>
        <p:nvSpPr>
          <p:cNvPr id="18" name="Text 3">
            <a:extLst>
              <a:ext uri="{FF2B5EF4-FFF2-40B4-BE49-F238E27FC236}">
                <a16:creationId xmlns:a16="http://schemas.microsoft.com/office/drawing/2014/main" id="{754D20A8-6A7E-3C4B-82E9-6F1713B7D670}"/>
              </a:ext>
            </a:extLst>
          </p:cNvPr>
          <p:cNvSpPr>
            <a:spLocks noGrp="1"/>
          </p:cNvSpPr>
          <p:nvPr>
            <p:ph type="body" sz="quarter" idx="21" hasCustomPrompt="1"/>
          </p:nvPr>
        </p:nvSpPr>
        <p:spPr>
          <a:xfrm>
            <a:off x="6225646" y="3777335"/>
            <a:ext cx="2598208" cy="918490"/>
          </a:xfrm>
        </p:spPr>
        <p:txBody>
          <a:bodyPr lIns="216000" rIns="216000"/>
          <a:lstStyle>
            <a:lvl1pPr marL="15875" indent="-15875" algn="ctr">
              <a:buNone/>
              <a:tabLst/>
              <a:defRPr sz="1400"/>
            </a:lvl1pPr>
            <a:lvl2pPr marL="15875" indent="-15875" algn="ctr">
              <a:buNone/>
              <a:tabLst/>
              <a:defRPr sz="1200"/>
            </a:lvl2pPr>
            <a:lvl3pPr marL="15875" indent="-15875" algn="ctr">
              <a:buNone/>
              <a:tabLst/>
              <a:defRPr sz="1200"/>
            </a:lvl3pPr>
            <a:lvl4pPr marL="15875" indent="-15875" algn="ctr">
              <a:buNone/>
              <a:tabLst/>
              <a:defRPr sz="1200"/>
            </a:lvl4pPr>
            <a:lvl5pPr marL="15875" indent="-15875" algn="ctr">
              <a:buNone/>
              <a:tabLst/>
              <a:defRPr sz="1200"/>
            </a:lvl5pPr>
          </a:lstStyle>
          <a:p>
            <a:pPr lvl="0"/>
            <a:r>
              <a:rPr lang="en-GB" noProof="0"/>
              <a:t>Click to add text</a:t>
            </a:r>
          </a:p>
        </p:txBody>
      </p:sp>
      <p:sp>
        <p:nvSpPr>
          <p:cNvPr id="2" name="Notes">
            <a:extLst>
              <a:ext uri="{FF2B5EF4-FFF2-40B4-BE49-F238E27FC236}">
                <a16:creationId xmlns:a16="http://schemas.microsoft.com/office/drawing/2014/main" id="{3F5A0366-B78C-8BBB-FBFD-59D31AD2FAEF}"/>
              </a:ext>
            </a:extLst>
          </p:cNvPr>
          <p:cNvSpPr>
            <a:spLocks noGrp="1"/>
          </p:cNvSpPr>
          <p:nvPr>
            <p:ph type="body" sz="quarter" idx="19" hasCustomPrompt="1"/>
          </p:nvPr>
        </p:nvSpPr>
        <p:spPr>
          <a:xfrm>
            <a:off x="6088675" y="4695825"/>
            <a:ext cx="2731476" cy="144463"/>
          </a:xfrm>
        </p:spPr>
        <p:txBody>
          <a:bodyPr lIns="111600" tIns="0" rIns="216000" bIns="18000" anchor="b"/>
          <a:lstStyle>
            <a:lvl1pPr marL="0" indent="0">
              <a:spcBef>
                <a:spcPts val="0"/>
              </a:spcBef>
              <a:buNone/>
              <a:tabLst/>
              <a:defRPr sz="600"/>
            </a:lvl1pPr>
            <a:lvl2pPr>
              <a:buNone/>
              <a:defRPr sz="800"/>
            </a:lvl2pPr>
            <a:lvl3pPr>
              <a:buNone/>
              <a:defRPr sz="800"/>
            </a:lvl3pPr>
            <a:lvl4pPr>
              <a:buNone/>
              <a:defRPr sz="800"/>
            </a:lvl4pPr>
            <a:lvl5pPr>
              <a:buNone/>
              <a:defRPr sz="800"/>
            </a:lvl5pPr>
          </a:lstStyle>
          <a:p>
            <a:pPr lvl="0"/>
            <a:r>
              <a:rPr lang="en-GB" noProof="0" dirty="0"/>
              <a:t>*Click to add footnotes</a:t>
            </a:r>
          </a:p>
        </p:txBody>
      </p:sp>
      <p:sp>
        <p:nvSpPr>
          <p:cNvPr id="38" name="Date">
            <a:extLst>
              <a:ext uri="{FF2B5EF4-FFF2-40B4-BE49-F238E27FC236}">
                <a16:creationId xmlns:a16="http://schemas.microsoft.com/office/drawing/2014/main" id="{9AD8DCC8-E09D-6045-BD4F-CD56F045E71F}"/>
              </a:ext>
            </a:extLst>
          </p:cNvPr>
          <p:cNvSpPr>
            <a:spLocks noGrp="1"/>
          </p:cNvSpPr>
          <p:nvPr>
            <p:ph type="dt" sz="half" idx="2"/>
          </p:nvPr>
        </p:nvSpPr>
        <p:spPr>
          <a:xfrm>
            <a:off x="110287" y="4901296"/>
            <a:ext cx="2948826" cy="115200"/>
          </a:xfrm>
          <a:prstGeom prst="rect">
            <a:avLst/>
          </a:prstGeom>
        </p:spPr>
        <p:txBody>
          <a:bodyPr vert="horz" lIns="0" tIns="0" rIns="0" bIns="0" rtlCol="0" anchor="t"/>
          <a:lstStyle>
            <a:lvl1pPr algn="l">
              <a:defRPr sz="600" b="0">
                <a:solidFill>
                  <a:srgbClr val="737373"/>
                </a:solidFill>
              </a:defRPr>
            </a:lvl1pPr>
          </a:lstStyle>
          <a:p>
            <a:fld id="{7A530446-CD9E-364C-89E4-9677296BD4F4}" type="datetime1">
              <a:rPr lang="sv-SE" noProof="0" smtClean="0"/>
              <a:t>2024-09-17</a:t>
            </a:fld>
            <a:endParaRPr lang="en-GB" noProof="0"/>
          </a:p>
        </p:txBody>
      </p:sp>
      <p:sp>
        <p:nvSpPr>
          <p:cNvPr id="39" name="Number">
            <a:extLst>
              <a:ext uri="{FF2B5EF4-FFF2-40B4-BE49-F238E27FC236}">
                <a16:creationId xmlns:a16="http://schemas.microsoft.com/office/drawing/2014/main" id="{8146F900-BA4E-2B4B-B712-8BFC2919DDD1}"/>
              </a:ext>
            </a:extLst>
          </p:cNvPr>
          <p:cNvSpPr>
            <a:spLocks noGrp="1"/>
          </p:cNvSpPr>
          <p:nvPr>
            <p:ph type="sldNum" sz="quarter" idx="4"/>
          </p:nvPr>
        </p:nvSpPr>
        <p:spPr>
          <a:xfrm>
            <a:off x="8640418" y="5003474"/>
            <a:ext cx="324294" cy="82456"/>
          </a:xfrm>
          <a:prstGeom prst="rect">
            <a:avLst/>
          </a:prstGeom>
        </p:spPr>
        <p:txBody>
          <a:bodyPr vert="horz" lIns="0" tIns="0" rIns="0" bIns="0" rtlCol="0" anchor="t"/>
          <a:lstStyle>
            <a:lvl1pPr algn="r">
              <a:defRPr sz="600" b="0">
                <a:solidFill>
                  <a:srgbClr val="737373"/>
                </a:solidFill>
              </a:defRPr>
            </a:lvl1pPr>
          </a:lstStyle>
          <a:p>
            <a:fld id="{17CD396C-6A52-4D5A-BAE3-92A1CC3BBDE0}" type="slidenum">
              <a:rPr lang="en-GB" noProof="0" smtClean="0"/>
              <a:pPr/>
              <a:t>‹#›</a:t>
            </a:fld>
            <a:endParaRPr lang="en-GB" noProof="0"/>
          </a:p>
        </p:txBody>
      </p:sp>
      <p:sp>
        <p:nvSpPr>
          <p:cNvPr id="15" name="Footer">
            <a:extLst>
              <a:ext uri="{FF2B5EF4-FFF2-40B4-BE49-F238E27FC236}">
                <a16:creationId xmlns:a16="http://schemas.microsoft.com/office/drawing/2014/main" id="{75B76674-8D8E-5447-A5ED-487EED102E9F}"/>
              </a:ext>
            </a:extLst>
          </p:cNvPr>
          <p:cNvSpPr>
            <a:spLocks noGrp="1"/>
          </p:cNvSpPr>
          <p:nvPr>
            <p:ph type="ftr" sz="quarter" idx="3"/>
          </p:nvPr>
        </p:nvSpPr>
        <p:spPr>
          <a:xfrm>
            <a:off x="6084887" y="4901296"/>
            <a:ext cx="2879823" cy="115200"/>
          </a:xfrm>
          <a:prstGeom prst="rect">
            <a:avLst/>
          </a:prstGeom>
        </p:spPr>
        <p:txBody>
          <a:bodyPr vert="horz" lIns="0" tIns="0" rIns="0" bIns="0" rtlCol="0" anchor="t"/>
          <a:lstStyle>
            <a:lvl1pPr algn="r">
              <a:defRPr sz="600">
                <a:solidFill>
                  <a:srgbClr val="737373"/>
                </a:solidFill>
              </a:defRPr>
            </a:lvl1pPr>
          </a:lstStyle>
          <a:p>
            <a:r>
              <a:rPr lang="en-GB" noProof="0"/>
              <a:t>Go to header/footer to change text </a:t>
            </a:r>
          </a:p>
          <a:p>
            <a:endParaRPr lang="en-GB" noProof="0"/>
          </a:p>
        </p:txBody>
      </p:sp>
    </p:spTree>
    <p:extLst>
      <p:ext uri="{BB962C8B-B14F-4D97-AF65-F5344CB8AC3E}">
        <p14:creationId xmlns:p14="http://schemas.microsoft.com/office/powerpoint/2010/main" val="2946342870"/>
      </p:ext>
    </p:extLst>
  </p:cSld>
  <p:clrMapOvr>
    <a:masterClrMapping/>
  </p:clrMapOvr>
  <p:extLst>
    <p:ext uri="{DCECCB84-F9BA-43D5-87BE-67443E8EF086}">
      <p15:sldGuideLst xmlns:p15="http://schemas.microsoft.com/office/powerpoint/2012/main"/>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5 Headline only">
    <p:bg>
      <p:bgPr>
        <a:solidFill>
          <a:schemeClr val="bg2"/>
        </a:solidFill>
        <a:effectLst/>
      </p:bgPr>
    </p:bg>
    <p:spTree>
      <p:nvGrpSpPr>
        <p:cNvPr id="1" name=""/>
        <p:cNvGrpSpPr/>
        <p:nvPr/>
      </p:nvGrpSpPr>
      <p:grpSpPr>
        <a:xfrm>
          <a:off x="0" y="0"/>
          <a:ext cx="0" cy="0"/>
          <a:chOff x="0" y="0"/>
          <a:chExt cx="0" cy="0"/>
        </a:xfrm>
      </p:grpSpPr>
      <p:sp>
        <p:nvSpPr>
          <p:cNvPr id="6" name="Title">
            <a:extLst>
              <a:ext uri="{FF2B5EF4-FFF2-40B4-BE49-F238E27FC236}">
                <a16:creationId xmlns:a16="http://schemas.microsoft.com/office/drawing/2014/main" id="{4F9BFEED-0E03-904F-9847-3F79E60C9524}"/>
              </a:ext>
            </a:extLst>
          </p:cNvPr>
          <p:cNvSpPr>
            <a:spLocks noGrp="1"/>
          </p:cNvSpPr>
          <p:nvPr>
            <p:ph type="title" hasCustomPrompt="1"/>
          </p:nvPr>
        </p:nvSpPr>
        <p:spPr>
          <a:xfrm>
            <a:off x="323848" y="525600"/>
            <a:ext cx="7056440" cy="1498314"/>
          </a:xfrm>
        </p:spPr>
        <p:txBody>
          <a:bodyPr rIns="144000"/>
          <a:lstStyle>
            <a:lvl1pPr>
              <a:defRPr sz="3000" spc="-70" baseline="0"/>
            </a:lvl1pPr>
          </a:lstStyle>
          <a:p>
            <a:r>
              <a:rPr lang="en-GB" noProof="0" dirty="0"/>
              <a:t>Click to add a headline of maximum three lines</a:t>
            </a:r>
          </a:p>
        </p:txBody>
      </p:sp>
      <p:sp>
        <p:nvSpPr>
          <p:cNvPr id="16" name="Navigation">
            <a:extLst>
              <a:ext uri="{FF2B5EF4-FFF2-40B4-BE49-F238E27FC236}">
                <a16:creationId xmlns:a16="http://schemas.microsoft.com/office/drawing/2014/main" id="{CF7D2E26-08D8-5949-87B2-516D214C08AD}"/>
              </a:ext>
            </a:extLst>
          </p:cNvPr>
          <p:cNvSpPr>
            <a:spLocks noGrp="1"/>
          </p:cNvSpPr>
          <p:nvPr>
            <p:ph type="body" sz="quarter" idx="14" hasCustomPrompt="1"/>
          </p:nvPr>
        </p:nvSpPr>
        <p:spPr>
          <a:xfrm>
            <a:off x="323850" y="276226"/>
            <a:ext cx="4176713" cy="276999"/>
          </a:xfrm>
        </p:spPr>
        <p:txBody>
          <a:bodyPr lIns="111600" rIns="144000" anchor="t"/>
          <a:lstStyle>
            <a:lvl1pPr marL="3175" indent="-3175">
              <a:buNone/>
              <a:tabLst/>
              <a:defRPr sz="1200" b="1"/>
            </a:lvl1pPr>
            <a:lvl2pPr>
              <a:buNone/>
              <a:defRPr/>
            </a:lvl2pPr>
            <a:lvl3pPr>
              <a:buNone/>
              <a:defRPr/>
            </a:lvl3pPr>
            <a:lvl4pPr>
              <a:buNone/>
              <a:defRPr/>
            </a:lvl4pPr>
            <a:lvl5pPr>
              <a:buNone/>
              <a:defRPr/>
            </a:lvl5pPr>
          </a:lstStyle>
          <a:p>
            <a:pPr lvl="0"/>
            <a:r>
              <a:rPr lang="en-GB" noProof="0" dirty="0"/>
              <a:t>Click to add navigation/chapter tracker</a:t>
            </a:r>
          </a:p>
        </p:txBody>
      </p:sp>
      <p:sp>
        <p:nvSpPr>
          <p:cNvPr id="35" name="Date">
            <a:extLst>
              <a:ext uri="{FF2B5EF4-FFF2-40B4-BE49-F238E27FC236}">
                <a16:creationId xmlns:a16="http://schemas.microsoft.com/office/drawing/2014/main" id="{EBF909F0-CE1B-3D46-83B7-E4DA279DC19B}"/>
              </a:ext>
            </a:extLst>
          </p:cNvPr>
          <p:cNvSpPr>
            <a:spLocks noGrp="1"/>
          </p:cNvSpPr>
          <p:nvPr>
            <p:ph type="dt" sz="half" idx="2"/>
          </p:nvPr>
        </p:nvSpPr>
        <p:spPr>
          <a:xfrm>
            <a:off x="110287" y="4901296"/>
            <a:ext cx="2948826" cy="115200"/>
          </a:xfrm>
          <a:prstGeom prst="rect">
            <a:avLst/>
          </a:prstGeom>
        </p:spPr>
        <p:txBody>
          <a:bodyPr vert="horz" lIns="0" tIns="0" rIns="0" bIns="0" rtlCol="0" anchor="t"/>
          <a:lstStyle>
            <a:lvl1pPr algn="l">
              <a:defRPr sz="600" b="0">
                <a:solidFill>
                  <a:srgbClr val="737373"/>
                </a:solidFill>
              </a:defRPr>
            </a:lvl1pPr>
          </a:lstStyle>
          <a:p>
            <a:fld id="{26DA92D1-7070-C747-8A62-71428CEA4859}" type="datetime1">
              <a:rPr lang="sv-SE" noProof="0" smtClean="0"/>
              <a:t>2024-09-17</a:t>
            </a:fld>
            <a:endParaRPr lang="en-GB" noProof="0"/>
          </a:p>
        </p:txBody>
      </p:sp>
      <p:sp>
        <p:nvSpPr>
          <p:cNvPr id="36" name="Number">
            <a:extLst>
              <a:ext uri="{FF2B5EF4-FFF2-40B4-BE49-F238E27FC236}">
                <a16:creationId xmlns:a16="http://schemas.microsoft.com/office/drawing/2014/main" id="{EB2FF840-5D29-6845-91DA-E82490F28637}"/>
              </a:ext>
            </a:extLst>
          </p:cNvPr>
          <p:cNvSpPr>
            <a:spLocks noGrp="1"/>
          </p:cNvSpPr>
          <p:nvPr>
            <p:ph type="sldNum" sz="quarter" idx="4"/>
          </p:nvPr>
        </p:nvSpPr>
        <p:spPr>
          <a:xfrm>
            <a:off x="8640418" y="5003474"/>
            <a:ext cx="324294" cy="82456"/>
          </a:xfrm>
          <a:prstGeom prst="rect">
            <a:avLst/>
          </a:prstGeom>
        </p:spPr>
        <p:txBody>
          <a:bodyPr vert="horz" lIns="0" tIns="0" rIns="0" bIns="0" rtlCol="0" anchor="t"/>
          <a:lstStyle>
            <a:lvl1pPr algn="r">
              <a:defRPr sz="600" b="0">
                <a:solidFill>
                  <a:srgbClr val="737373"/>
                </a:solidFill>
              </a:defRPr>
            </a:lvl1pPr>
          </a:lstStyle>
          <a:p>
            <a:fld id="{17CD396C-6A52-4D5A-BAE3-92A1CC3BBDE0}" type="slidenum">
              <a:rPr lang="en-GB" noProof="0" smtClean="0"/>
              <a:pPr/>
              <a:t>‹#›</a:t>
            </a:fld>
            <a:endParaRPr lang="en-GB" noProof="0"/>
          </a:p>
        </p:txBody>
      </p:sp>
      <p:sp>
        <p:nvSpPr>
          <p:cNvPr id="9" name="Footer">
            <a:extLst>
              <a:ext uri="{FF2B5EF4-FFF2-40B4-BE49-F238E27FC236}">
                <a16:creationId xmlns:a16="http://schemas.microsoft.com/office/drawing/2014/main" id="{616B5AAB-F6E7-9147-98E7-3D0B31E4B4D8}"/>
              </a:ext>
            </a:extLst>
          </p:cNvPr>
          <p:cNvSpPr>
            <a:spLocks noGrp="1"/>
          </p:cNvSpPr>
          <p:nvPr>
            <p:ph type="ftr" sz="quarter" idx="3"/>
          </p:nvPr>
        </p:nvSpPr>
        <p:spPr>
          <a:xfrm>
            <a:off x="6084887" y="4901296"/>
            <a:ext cx="2879823" cy="115200"/>
          </a:xfrm>
          <a:prstGeom prst="rect">
            <a:avLst/>
          </a:prstGeom>
        </p:spPr>
        <p:txBody>
          <a:bodyPr vert="horz" lIns="0" tIns="0" rIns="0" bIns="0" rtlCol="0" anchor="t"/>
          <a:lstStyle>
            <a:lvl1pPr algn="r">
              <a:defRPr sz="600">
                <a:solidFill>
                  <a:srgbClr val="737373"/>
                </a:solidFill>
              </a:defRPr>
            </a:lvl1pPr>
          </a:lstStyle>
          <a:p>
            <a:r>
              <a:rPr lang="en-GB" noProof="0"/>
              <a:t>Go to header/footer to change text </a:t>
            </a:r>
          </a:p>
          <a:p>
            <a:endParaRPr lang="en-GB" noProof="0"/>
          </a:p>
        </p:txBody>
      </p:sp>
    </p:spTree>
    <p:extLst>
      <p:ext uri="{BB962C8B-B14F-4D97-AF65-F5344CB8AC3E}">
        <p14:creationId xmlns:p14="http://schemas.microsoft.com/office/powerpoint/2010/main" val="2135889635"/>
      </p:ext>
    </p:extLst>
  </p:cSld>
  <p:clrMapOvr>
    <a:masterClrMapping/>
  </p:clrMapOvr>
  <p:extLst>
    <p:ext uri="{DCECCB84-F9BA-43D5-87BE-67443E8EF086}">
      <p15:sldGuideLst xmlns:p15="http://schemas.microsoft.com/office/powerpoint/2012/main"/>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5 Full image">
    <p:spTree>
      <p:nvGrpSpPr>
        <p:cNvPr id="1" name=""/>
        <p:cNvGrpSpPr/>
        <p:nvPr/>
      </p:nvGrpSpPr>
      <p:grpSpPr>
        <a:xfrm>
          <a:off x="0" y="0"/>
          <a:ext cx="0" cy="0"/>
          <a:chOff x="0" y="0"/>
          <a:chExt cx="0" cy="0"/>
        </a:xfrm>
      </p:grpSpPr>
      <p:sp>
        <p:nvSpPr>
          <p:cNvPr id="3" name="Background image">
            <a:extLst>
              <a:ext uri="{FF2B5EF4-FFF2-40B4-BE49-F238E27FC236}">
                <a16:creationId xmlns:a16="http://schemas.microsoft.com/office/drawing/2014/main" id="{9F1AC932-946D-0741-A2C9-2D08F5084820}"/>
              </a:ext>
            </a:extLst>
          </p:cNvPr>
          <p:cNvSpPr>
            <a:spLocks noGrp="1"/>
          </p:cNvSpPr>
          <p:nvPr>
            <p:ph type="pic" sz="quarter" idx="10" hasCustomPrompt="1"/>
          </p:nvPr>
        </p:nvSpPr>
        <p:spPr>
          <a:xfrm>
            <a:off x="179388" y="158750"/>
            <a:ext cx="8785322" cy="4681538"/>
          </a:xfrm>
          <a:blipFill>
            <a:blip r:embed="rId2"/>
            <a:tile tx="0" ty="0" sx="100000" sy="100000" flip="none" algn="tl"/>
          </a:blipFill>
        </p:spPr>
        <p:txBody>
          <a:bodyPr/>
          <a:lstStyle>
            <a:lvl1pPr algn="ctr">
              <a:buNone/>
              <a:defRPr sz="800">
                <a:solidFill>
                  <a:schemeClr val="bg1">
                    <a:lumMod val="75000"/>
                  </a:schemeClr>
                </a:solidFill>
              </a:defRPr>
            </a:lvl1pPr>
          </a:lstStyle>
          <a:p>
            <a:r>
              <a:rPr lang="en-GB" noProof="0"/>
              <a:t>Click on the icon to add an image</a:t>
            </a:r>
          </a:p>
        </p:txBody>
      </p:sp>
      <p:sp>
        <p:nvSpPr>
          <p:cNvPr id="35" name="Date">
            <a:extLst>
              <a:ext uri="{FF2B5EF4-FFF2-40B4-BE49-F238E27FC236}">
                <a16:creationId xmlns:a16="http://schemas.microsoft.com/office/drawing/2014/main" id="{EBF909F0-CE1B-3D46-83B7-E4DA279DC19B}"/>
              </a:ext>
            </a:extLst>
          </p:cNvPr>
          <p:cNvSpPr>
            <a:spLocks noGrp="1"/>
          </p:cNvSpPr>
          <p:nvPr>
            <p:ph type="dt" sz="half" idx="2"/>
          </p:nvPr>
        </p:nvSpPr>
        <p:spPr>
          <a:xfrm>
            <a:off x="110287" y="4901296"/>
            <a:ext cx="2948826" cy="115200"/>
          </a:xfrm>
          <a:prstGeom prst="rect">
            <a:avLst/>
          </a:prstGeom>
        </p:spPr>
        <p:txBody>
          <a:bodyPr vert="horz" lIns="0" tIns="0" rIns="0" bIns="0" rtlCol="0" anchor="t"/>
          <a:lstStyle>
            <a:lvl1pPr algn="l">
              <a:defRPr sz="600" b="0">
                <a:solidFill>
                  <a:srgbClr val="737373"/>
                </a:solidFill>
              </a:defRPr>
            </a:lvl1pPr>
          </a:lstStyle>
          <a:p>
            <a:fld id="{66D56CCE-AB4C-DB42-A17E-D0263EED643F}" type="datetime1">
              <a:rPr lang="sv-SE" noProof="0" smtClean="0"/>
              <a:t>2024-09-17</a:t>
            </a:fld>
            <a:endParaRPr lang="en-GB" noProof="0"/>
          </a:p>
        </p:txBody>
      </p:sp>
      <p:sp>
        <p:nvSpPr>
          <p:cNvPr id="36" name="Number">
            <a:extLst>
              <a:ext uri="{FF2B5EF4-FFF2-40B4-BE49-F238E27FC236}">
                <a16:creationId xmlns:a16="http://schemas.microsoft.com/office/drawing/2014/main" id="{EB2FF840-5D29-6845-91DA-E82490F28637}"/>
              </a:ext>
            </a:extLst>
          </p:cNvPr>
          <p:cNvSpPr>
            <a:spLocks noGrp="1"/>
          </p:cNvSpPr>
          <p:nvPr>
            <p:ph type="sldNum" sz="quarter" idx="4"/>
          </p:nvPr>
        </p:nvSpPr>
        <p:spPr>
          <a:xfrm>
            <a:off x="8640418" y="5003474"/>
            <a:ext cx="324294" cy="82456"/>
          </a:xfrm>
          <a:prstGeom prst="rect">
            <a:avLst/>
          </a:prstGeom>
        </p:spPr>
        <p:txBody>
          <a:bodyPr vert="horz" lIns="0" tIns="0" rIns="0" bIns="0" rtlCol="0" anchor="t"/>
          <a:lstStyle>
            <a:lvl1pPr algn="r">
              <a:defRPr sz="600" b="0">
                <a:solidFill>
                  <a:srgbClr val="737373"/>
                </a:solidFill>
              </a:defRPr>
            </a:lvl1pPr>
          </a:lstStyle>
          <a:p>
            <a:fld id="{17CD396C-6A52-4D5A-BAE3-92A1CC3BBDE0}" type="slidenum">
              <a:rPr lang="en-GB" noProof="0" smtClean="0"/>
              <a:pPr/>
              <a:t>‹#›</a:t>
            </a:fld>
            <a:endParaRPr lang="en-GB" noProof="0"/>
          </a:p>
        </p:txBody>
      </p:sp>
      <p:sp>
        <p:nvSpPr>
          <p:cNvPr id="6" name="Footer">
            <a:extLst>
              <a:ext uri="{FF2B5EF4-FFF2-40B4-BE49-F238E27FC236}">
                <a16:creationId xmlns:a16="http://schemas.microsoft.com/office/drawing/2014/main" id="{FD8AC7D3-A9FD-F249-A363-5AE59D634F07}"/>
              </a:ext>
            </a:extLst>
          </p:cNvPr>
          <p:cNvSpPr>
            <a:spLocks noGrp="1"/>
          </p:cNvSpPr>
          <p:nvPr>
            <p:ph type="ftr" sz="quarter" idx="3"/>
          </p:nvPr>
        </p:nvSpPr>
        <p:spPr>
          <a:xfrm>
            <a:off x="6084887" y="4901296"/>
            <a:ext cx="2879823" cy="115200"/>
          </a:xfrm>
          <a:prstGeom prst="rect">
            <a:avLst/>
          </a:prstGeom>
        </p:spPr>
        <p:txBody>
          <a:bodyPr vert="horz" lIns="0" tIns="0" rIns="0" bIns="0" rtlCol="0" anchor="t"/>
          <a:lstStyle>
            <a:lvl1pPr algn="r">
              <a:defRPr sz="600">
                <a:solidFill>
                  <a:srgbClr val="737373"/>
                </a:solidFill>
              </a:defRPr>
            </a:lvl1pPr>
          </a:lstStyle>
          <a:p>
            <a:r>
              <a:rPr lang="en-GB" noProof="0"/>
              <a:t>Go to header/footer to change text </a:t>
            </a:r>
          </a:p>
          <a:p>
            <a:endParaRPr lang="en-GB" noProof="0"/>
          </a:p>
        </p:txBody>
      </p:sp>
    </p:spTree>
    <p:extLst>
      <p:ext uri="{BB962C8B-B14F-4D97-AF65-F5344CB8AC3E}">
        <p14:creationId xmlns:p14="http://schemas.microsoft.com/office/powerpoint/2010/main" val="1690294134"/>
      </p:ext>
    </p:extLst>
  </p:cSld>
  <p:clrMapOvr>
    <a:masterClrMapping/>
  </p:clrMapOvr>
  <p:extLst>
    <p:ext uri="{DCECCB84-F9BA-43D5-87BE-67443E8EF086}">
      <p15:sldGuideLst xmlns:p15="http://schemas.microsoft.com/office/powerpoint/2012/main"/>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5 Two images">
    <p:spTree>
      <p:nvGrpSpPr>
        <p:cNvPr id="1" name=""/>
        <p:cNvGrpSpPr/>
        <p:nvPr/>
      </p:nvGrpSpPr>
      <p:grpSpPr>
        <a:xfrm>
          <a:off x="0" y="0"/>
          <a:ext cx="0" cy="0"/>
          <a:chOff x="0" y="0"/>
          <a:chExt cx="0" cy="0"/>
        </a:xfrm>
      </p:grpSpPr>
      <p:sp>
        <p:nvSpPr>
          <p:cNvPr id="9" name="Image 1">
            <a:extLst>
              <a:ext uri="{FF2B5EF4-FFF2-40B4-BE49-F238E27FC236}">
                <a16:creationId xmlns:a16="http://schemas.microsoft.com/office/drawing/2014/main" id="{C852BE8F-C448-8C49-AD64-836FAF5E88FE}"/>
              </a:ext>
            </a:extLst>
          </p:cNvPr>
          <p:cNvSpPr>
            <a:spLocks noGrp="1"/>
          </p:cNvSpPr>
          <p:nvPr>
            <p:ph type="pic" sz="quarter" idx="16" hasCustomPrompt="1"/>
          </p:nvPr>
        </p:nvSpPr>
        <p:spPr>
          <a:xfrm>
            <a:off x="179388" y="158750"/>
            <a:ext cx="4321272" cy="4681538"/>
          </a:xfrm>
          <a:blipFill>
            <a:blip r:embed="rId2"/>
            <a:tile tx="0" ty="0" sx="100000" sy="100000" flip="none" algn="tl"/>
          </a:blipFill>
        </p:spPr>
        <p:txBody>
          <a:bodyPr/>
          <a:lstStyle>
            <a:lvl1pPr algn="ctr">
              <a:buNone/>
              <a:defRPr sz="800">
                <a:solidFill>
                  <a:schemeClr val="bg1">
                    <a:lumMod val="75000"/>
                  </a:schemeClr>
                </a:solidFill>
              </a:defRPr>
            </a:lvl1pPr>
          </a:lstStyle>
          <a:p>
            <a:r>
              <a:rPr lang="en-GB" noProof="0"/>
              <a:t>Click on the icon to add an image</a:t>
            </a:r>
          </a:p>
        </p:txBody>
      </p:sp>
      <p:sp>
        <p:nvSpPr>
          <p:cNvPr id="4" name="Image 2">
            <a:extLst>
              <a:ext uri="{FF2B5EF4-FFF2-40B4-BE49-F238E27FC236}">
                <a16:creationId xmlns:a16="http://schemas.microsoft.com/office/drawing/2014/main" id="{0C18E683-E62F-A04E-9D50-572DEA18E067}"/>
              </a:ext>
            </a:extLst>
          </p:cNvPr>
          <p:cNvSpPr>
            <a:spLocks noGrp="1"/>
          </p:cNvSpPr>
          <p:nvPr>
            <p:ph type="pic" sz="quarter" idx="15" hasCustomPrompt="1"/>
          </p:nvPr>
        </p:nvSpPr>
        <p:spPr>
          <a:xfrm>
            <a:off x="4643439" y="158750"/>
            <a:ext cx="4321272" cy="4681538"/>
          </a:xfrm>
          <a:blipFill>
            <a:blip r:embed="rId2"/>
            <a:tile tx="0" ty="0" sx="100000" sy="100000" flip="none" algn="tl"/>
          </a:blipFill>
        </p:spPr>
        <p:txBody>
          <a:bodyPr/>
          <a:lstStyle>
            <a:lvl1pPr algn="ctr">
              <a:buNone/>
              <a:defRPr sz="800">
                <a:solidFill>
                  <a:schemeClr val="bg1">
                    <a:lumMod val="75000"/>
                  </a:schemeClr>
                </a:solidFill>
              </a:defRPr>
            </a:lvl1pPr>
          </a:lstStyle>
          <a:p>
            <a:r>
              <a:rPr lang="en-GB" noProof="0"/>
              <a:t>Click on the icon to add an image</a:t>
            </a:r>
          </a:p>
        </p:txBody>
      </p:sp>
      <p:sp>
        <p:nvSpPr>
          <p:cNvPr id="38" name="Date">
            <a:extLst>
              <a:ext uri="{FF2B5EF4-FFF2-40B4-BE49-F238E27FC236}">
                <a16:creationId xmlns:a16="http://schemas.microsoft.com/office/drawing/2014/main" id="{B7D04508-015B-A24C-A068-9517A03041E5}"/>
              </a:ext>
            </a:extLst>
          </p:cNvPr>
          <p:cNvSpPr>
            <a:spLocks noGrp="1"/>
          </p:cNvSpPr>
          <p:nvPr>
            <p:ph type="dt" sz="half" idx="2"/>
          </p:nvPr>
        </p:nvSpPr>
        <p:spPr>
          <a:xfrm>
            <a:off x="110287" y="4901296"/>
            <a:ext cx="2948826" cy="115200"/>
          </a:xfrm>
          <a:prstGeom prst="rect">
            <a:avLst/>
          </a:prstGeom>
        </p:spPr>
        <p:txBody>
          <a:bodyPr vert="horz" lIns="0" tIns="0" rIns="0" bIns="0" rtlCol="0" anchor="t"/>
          <a:lstStyle>
            <a:lvl1pPr algn="l">
              <a:defRPr sz="600" b="0">
                <a:solidFill>
                  <a:srgbClr val="737373"/>
                </a:solidFill>
              </a:defRPr>
            </a:lvl1pPr>
          </a:lstStyle>
          <a:p>
            <a:fld id="{106FE053-E37F-9B4D-9BAC-DD71282F0947}" type="datetime1">
              <a:rPr lang="sv-SE" noProof="0" smtClean="0"/>
              <a:t>2024-09-17</a:t>
            </a:fld>
            <a:endParaRPr lang="en-GB" noProof="0"/>
          </a:p>
        </p:txBody>
      </p:sp>
      <p:sp>
        <p:nvSpPr>
          <p:cNvPr id="39" name="Number">
            <a:extLst>
              <a:ext uri="{FF2B5EF4-FFF2-40B4-BE49-F238E27FC236}">
                <a16:creationId xmlns:a16="http://schemas.microsoft.com/office/drawing/2014/main" id="{24E3E452-24F0-1B44-9014-429AC576B5B6}"/>
              </a:ext>
            </a:extLst>
          </p:cNvPr>
          <p:cNvSpPr>
            <a:spLocks noGrp="1"/>
          </p:cNvSpPr>
          <p:nvPr>
            <p:ph type="sldNum" sz="quarter" idx="4"/>
          </p:nvPr>
        </p:nvSpPr>
        <p:spPr>
          <a:xfrm>
            <a:off x="8640418" y="5003474"/>
            <a:ext cx="324294" cy="82456"/>
          </a:xfrm>
          <a:prstGeom prst="rect">
            <a:avLst/>
          </a:prstGeom>
        </p:spPr>
        <p:txBody>
          <a:bodyPr vert="horz" lIns="0" tIns="0" rIns="0" bIns="0" rtlCol="0" anchor="t"/>
          <a:lstStyle>
            <a:lvl1pPr algn="r">
              <a:defRPr sz="600" b="0">
                <a:solidFill>
                  <a:srgbClr val="737373"/>
                </a:solidFill>
              </a:defRPr>
            </a:lvl1pPr>
          </a:lstStyle>
          <a:p>
            <a:fld id="{17CD396C-6A52-4D5A-BAE3-92A1CC3BBDE0}" type="slidenum">
              <a:rPr lang="en-GB" noProof="0" smtClean="0"/>
              <a:pPr/>
              <a:t>‹#›</a:t>
            </a:fld>
            <a:endParaRPr lang="en-GB" noProof="0"/>
          </a:p>
        </p:txBody>
      </p:sp>
      <p:sp>
        <p:nvSpPr>
          <p:cNvPr id="10" name="Footer">
            <a:extLst>
              <a:ext uri="{FF2B5EF4-FFF2-40B4-BE49-F238E27FC236}">
                <a16:creationId xmlns:a16="http://schemas.microsoft.com/office/drawing/2014/main" id="{9F273896-B1DA-2A4A-9AEB-368D26B986DD}"/>
              </a:ext>
            </a:extLst>
          </p:cNvPr>
          <p:cNvSpPr>
            <a:spLocks noGrp="1"/>
          </p:cNvSpPr>
          <p:nvPr>
            <p:ph type="ftr" sz="quarter" idx="3"/>
          </p:nvPr>
        </p:nvSpPr>
        <p:spPr>
          <a:xfrm>
            <a:off x="6084887" y="4901296"/>
            <a:ext cx="2879823" cy="115200"/>
          </a:xfrm>
          <a:prstGeom prst="rect">
            <a:avLst/>
          </a:prstGeom>
        </p:spPr>
        <p:txBody>
          <a:bodyPr vert="horz" lIns="0" tIns="0" rIns="0" bIns="0" rtlCol="0" anchor="t"/>
          <a:lstStyle>
            <a:lvl1pPr algn="r">
              <a:defRPr sz="600">
                <a:solidFill>
                  <a:srgbClr val="737373"/>
                </a:solidFill>
              </a:defRPr>
            </a:lvl1pPr>
          </a:lstStyle>
          <a:p>
            <a:r>
              <a:rPr lang="en-GB" noProof="0"/>
              <a:t>Go to header/footer to change text </a:t>
            </a:r>
          </a:p>
          <a:p>
            <a:endParaRPr lang="en-GB" noProof="0"/>
          </a:p>
        </p:txBody>
      </p:sp>
    </p:spTree>
    <p:extLst>
      <p:ext uri="{BB962C8B-B14F-4D97-AF65-F5344CB8AC3E}">
        <p14:creationId xmlns:p14="http://schemas.microsoft.com/office/powerpoint/2010/main" val="502164539"/>
      </p:ext>
    </p:extLst>
  </p:cSld>
  <p:clrMapOvr>
    <a:masterClrMapping/>
  </p:clrMapOvr>
  <p:extLst>
    <p:ext uri="{DCECCB84-F9BA-43D5-87BE-67443E8EF086}">
      <p15:sldGuideLst xmlns:p15="http://schemas.microsoft.com/office/powerpoint/2012/main"/>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5 Four images">
    <p:spTree>
      <p:nvGrpSpPr>
        <p:cNvPr id="1" name=""/>
        <p:cNvGrpSpPr/>
        <p:nvPr/>
      </p:nvGrpSpPr>
      <p:grpSpPr>
        <a:xfrm>
          <a:off x="0" y="0"/>
          <a:ext cx="0" cy="0"/>
          <a:chOff x="0" y="0"/>
          <a:chExt cx="0" cy="0"/>
        </a:xfrm>
      </p:grpSpPr>
      <p:sp>
        <p:nvSpPr>
          <p:cNvPr id="3" name="Image 1">
            <a:extLst>
              <a:ext uri="{FF2B5EF4-FFF2-40B4-BE49-F238E27FC236}">
                <a16:creationId xmlns:a16="http://schemas.microsoft.com/office/drawing/2014/main" id="{9F1AC932-946D-0741-A2C9-2D08F5084820}"/>
              </a:ext>
            </a:extLst>
          </p:cNvPr>
          <p:cNvSpPr>
            <a:spLocks noGrp="1"/>
          </p:cNvSpPr>
          <p:nvPr>
            <p:ph type="pic" sz="quarter" idx="10" hasCustomPrompt="1"/>
          </p:nvPr>
        </p:nvSpPr>
        <p:spPr>
          <a:xfrm>
            <a:off x="179388" y="158750"/>
            <a:ext cx="4321175" cy="2268538"/>
          </a:xfrm>
          <a:blipFill>
            <a:blip r:embed="rId2"/>
            <a:tile tx="0" ty="0" sx="100000" sy="100000" flip="none" algn="tl"/>
          </a:blipFill>
        </p:spPr>
        <p:txBody>
          <a:bodyPr/>
          <a:lstStyle>
            <a:lvl1pPr algn="ctr">
              <a:buNone/>
              <a:defRPr sz="800">
                <a:solidFill>
                  <a:schemeClr val="bg1">
                    <a:lumMod val="75000"/>
                  </a:schemeClr>
                </a:solidFill>
              </a:defRPr>
            </a:lvl1pPr>
          </a:lstStyle>
          <a:p>
            <a:r>
              <a:rPr lang="en-GB" noProof="0"/>
              <a:t>Click on the icon to add an image</a:t>
            </a:r>
          </a:p>
        </p:txBody>
      </p:sp>
      <p:sp>
        <p:nvSpPr>
          <p:cNvPr id="7" name="Image 2">
            <a:extLst>
              <a:ext uri="{FF2B5EF4-FFF2-40B4-BE49-F238E27FC236}">
                <a16:creationId xmlns:a16="http://schemas.microsoft.com/office/drawing/2014/main" id="{B114F85C-8B26-BE4A-B292-29FD00F542C6}"/>
              </a:ext>
            </a:extLst>
          </p:cNvPr>
          <p:cNvSpPr>
            <a:spLocks noGrp="1"/>
          </p:cNvSpPr>
          <p:nvPr>
            <p:ph type="pic" sz="quarter" idx="11" hasCustomPrompt="1"/>
          </p:nvPr>
        </p:nvSpPr>
        <p:spPr>
          <a:xfrm>
            <a:off x="4643439" y="158750"/>
            <a:ext cx="4321175" cy="2268538"/>
          </a:xfrm>
          <a:blipFill>
            <a:blip r:embed="rId2"/>
            <a:tile tx="0" ty="0" sx="100000" sy="100000" flip="none" algn="tl"/>
          </a:blipFill>
        </p:spPr>
        <p:txBody>
          <a:bodyPr/>
          <a:lstStyle>
            <a:lvl1pPr algn="ctr">
              <a:buNone/>
              <a:defRPr sz="800">
                <a:solidFill>
                  <a:schemeClr val="bg1">
                    <a:lumMod val="75000"/>
                  </a:schemeClr>
                </a:solidFill>
              </a:defRPr>
            </a:lvl1pPr>
          </a:lstStyle>
          <a:p>
            <a:r>
              <a:rPr lang="en-GB" noProof="0"/>
              <a:t>Click on the icon to add an image</a:t>
            </a:r>
          </a:p>
        </p:txBody>
      </p:sp>
      <p:sp>
        <p:nvSpPr>
          <p:cNvPr id="8" name="Image 3">
            <a:extLst>
              <a:ext uri="{FF2B5EF4-FFF2-40B4-BE49-F238E27FC236}">
                <a16:creationId xmlns:a16="http://schemas.microsoft.com/office/drawing/2014/main" id="{C1764068-BB7E-844C-8FE4-5E6E64CD8234}"/>
              </a:ext>
            </a:extLst>
          </p:cNvPr>
          <p:cNvSpPr>
            <a:spLocks noGrp="1"/>
          </p:cNvSpPr>
          <p:nvPr>
            <p:ph type="pic" sz="quarter" idx="12" hasCustomPrompt="1"/>
          </p:nvPr>
        </p:nvSpPr>
        <p:spPr>
          <a:xfrm>
            <a:off x="179388" y="2572849"/>
            <a:ext cx="4321175" cy="2267439"/>
          </a:xfrm>
          <a:blipFill>
            <a:blip r:embed="rId2"/>
            <a:tile tx="0" ty="0" sx="100000" sy="100000" flip="none" algn="tl"/>
          </a:blipFill>
        </p:spPr>
        <p:txBody>
          <a:bodyPr/>
          <a:lstStyle>
            <a:lvl1pPr algn="ctr">
              <a:buNone/>
              <a:defRPr sz="800">
                <a:solidFill>
                  <a:schemeClr val="bg1">
                    <a:lumMod val="75000"/>
                  </a:schemeClr>
                </a:solidFill>
              </a:defRPr>
            </a:lvl1pPr>
          </a:lstStyle>
          <a:p>
            <a:r>
              <a:rPr lang="en-GB" noProof="0"/>
              <a:t>Click on the icon to add an image</a:t>
            </a:r>
          </a:p>
        </p:txBody>
      </p:sp>
      <p:sp>
        <p:nvSpPr>
          <p:cNvPr id="9" name="Image 4">
            <a:extLst>
              <a:ext uri="{FF2B5EF4-FFF2-40B4-BE49-F238E27FC236}">
                <a16:creationId xmlns:a16="http://schemas.microsoft.com/office/drawing/2014/main" id="{8DDF5D38-B4FD-9A4D-B8B3-F65485F88AA0}"/>
              </a:ext>
            </a:extLst>
          </p:cNvPr>
          <p:cNvSpPr>
            <a:spLocks noGrp="1"/>
          </p:cNvSpPr>
          <p:nvPr>
            <p:ph type="pic" sz="quarter" idx="13" hasCustomPrompt="1"/>
          </p:nvPr>
        </p:nvSpPr>
        <p:spPr>
          <a:xfrm>
            <a:off x="4643439" y="2572849"/>
            <a:ext cx="4321175" cy="2267439"/>
          </a:xfrm>
          <a:blipFill>
            <a:blip r:embed="rId2"/>
            <a:tile tx="0" ty="0" sx="100000" sy="100000" flip="none" algn="tl"/>
          </a:blipFill>
        </p:spPr>
        <p:txBody>
          <a:bodyPr/>
          <a:lstStyle>
            <a:lvl1pPr algn="ctr">
              <a:buNone/>
              <a:defRPr sz="800">
                <a:solidFill>
                  <a:schemeClr val="bg1">
                    <a:lumMod val="75000"/>
                  </a:schemeClr>
                </a:solidFill>
              </a:defRPr>
            </a:lvl1pPr>
          </a:lstStyle>
          <a:p>
            <a:r>
              <a:rPr lang="en-GB" noProof="0"/>
              <a:t>Click on the icon to add an image</a:t>
            </a:r>
          </a:p>
        </p:txBody>
      </p:sp>
      <p:sp>
        <p:nvSpPr>
          <p:cNvPr id="35" name="Date">
            <a:extLst>
              <a:ext uri="{FF2B5EF4-FFF2-40B4-BE49-F238E27FC236}">
                <a16:creationId xmlns:a16="http://schemas.microsoft.com/office/drawing/2014/main" id="{EBF909F0-CE1B-3D46-83B7-E4DA279DC19B}"/>
              </a:ext>
            </a:extLst>
          </p:cNvPr>
          <p:cNvSpPr>
            <a:spLocks noGrp="1"/>
          </p:cNvSpPr>
          <p:nvPr>
            <p:ph type="dt" sz="half" idx="2"/>
          </p:nvPr>
        </p:nvSpPr>
        <p:spPr>
          <a:xfrm>
            <a:off x="110287" y="4901296"/>
            <a:ext cx="2948826" cy="115200"/>
          </a:xfrm>
          <a:prstGeom prst="rect">
            <a:avLst/>
          </a:prstGeom>
        </p:spPr>
        <p:txBody>
          <a:bodyPr vert="horz" lIns="0" tIns="0" rIns="0" bIns="0" rtlCol="0" anchor="t"/>
          <a:lstStyle>
            <a:lvl1pPr algn="l">
              <a:defRPr sz="600" b="0">
                <a:solidFill>
                  <a:srgbClr val="737373"/>
                </a:solidFill>
              </a:defRPr>
            </a:lvl1pPr>
          </a:lstStyle>
          <a:p>
            <a:fld id="{60DD57AE-E7DB-3F41-B216-64C454662161}" type="datetime1">
              <a:rPr lang="sv-SE" noProof="0" smtClean="0"/>
              <a:t>2024-09-17</a:t>
            </a:fld>
            <a:endParaRPr lang="en-GB" noProof="0"/>
          </a:p>
        </p:txBody>
      </p:sp>
      <p:sp>
        <p:nvSpPr>
          <p:cNvPr id="36" name="Number">
            <a:extLst>
              <a:ext uri="{FF2B5EF4-FFF2-40B4-BE49-F238E27FC236}">
                <a16:creationId xmlns:a16="http://schemas.microsoft.com/office/drawing/2014/main" id="{EB2FF840-5D29-6845-91DA-E82490F28637}"/>
              </a:ext>
            </a:extLst>
          </p:cNvPr>
          <p:cNvSpPr>
            <a:spLocks noGrp="1"/>
          </p:cNvSpPr>
          <p:nvPr>
            <p:ph type="sldNum" sz="quarter" idx="4"/>
          </p:nvPr>
        </p:nvSpPr>
        <p:spPr>
          <a:xfrm>
            <a:off x="8640418" y="5003474"/>
            <a:ext cx="324294" cy="82456"/>
          </a:xfrm>
          <a:prstGeom prst="rect">
            <a:avLst/>
          </a:prstGeom>
        </p:spPr>
        <p:txBody>
          <a:bodyPr vert="horz" lIns="0" tIns="0" rIns="0" bIns="0" rtlCol="0" anchor="t"/>
          <a:lstStyle>
            <a:lvl1pPr algn="r">
              <a:defRPr sz="600" b="0">
                <a:solidFill>
                  <a:srgbClr val="737373"/>
                </a:solidFill>
              </a:defRPr>
            </a:lvl1pPr>
          </a:lstStyle>
          <a:p>
            <a:fld id="{17CD396C-6A52-4D5A-BAE3-92A1CC3BBDE0}" type="slidenum">
              <a:rPr lang="en-GB" noProof="0" smtClean="0"/>
              <a:pPr/>
              <a:t>‹#›</a:t>
            </a:fld>
            <a:endParaRPr lang="en-GB" noProof="0"/>
          </a:p>
        </p:txBody>
      </p:sp>
      <p:sp>
        <p:nvSpPr>
          <p:cNvPr id="6" name="Footer">
            <a:extLst>
              <a:ext uri="{FF2B5EF4-FFF2-40B4-BE49-F238E27FC236}">
                <a16:creationId xmlns:a16="http://schemas.microsoft.com/office/drawing/2014/main" id="{FD8AC7D3-A9FD-F249-A363-5AE59D634F07}"/>
              </a:ext>
            </a:extLst>
          </p:cNvPr>
          <p:cNvSpPr>
            <a:spLocks noGrp="1"/>
          </p:cNvSpPr>
          <p:nvPr>
            <p:ph type="ftr" sz="quarter" idx="3"/>
          </p:nvPr>
        </p:nvSpPr>
        <p:spPr>
          <a:xfrm>
            <a:off x="6084887" y="4901296"/>
            <a:ext cx="2879823" cy="115200"/>
          </a:xfrm>
          <a:prstGeom prst="rect">
            <a:avLst/>
          </a:prstGeom>
        </p:spPr>
        <p:txBody>
          <a:bodyPr vert="horz" lIns="0" tIns="0" rIns="0" bIns="0" rtlCol="0" anchor="t"/>
          <a:lstStyle>
            <a:lvl1pPr algn="r">
              <a:defRPr sz="600">
                <a:solidFill>
                  <a:srgbClr val="737373"/>
                </a:solidFill>
              </a:defRPr>
            </a:lvl1pPr>
          </a:lstStyle>
          <a:p>
            <a:r>
              <a:rPr lang="en-GB" noProof="0"/>
              <a:t>Go to header/footer to change text </a:t>
            </a:r>
          </a:p>
          <a:p>
            <a:endParaRPr lang="en-GB" noProof="0"/>
          </a:p>
        </p:txBody>
      </p:sp>
    </p:spTree>
    <p:extLst>
      <p:ext uri="{BB962C8B-B14F-4D97-AF65-F5344CB8AC3E}">
        <p14:creationId xmlns:p14="http://schemas.microsoft.com/office/powerpoint/2010/main" val="1293175141"/>
      </p:ext>
    </p:extLst>
  </p:cSld>
  <p:clrMapOvr>
    <a:masterClrMapping/>
  </p:clrMapOvr>
  <p:extLst>
    <p:ext uri="{DCECCB84-F9BA-43D5-87BE-67443E8EF086}">
      <p15:sldGuideLst xmlns:p15="http://schemas.microsoft.com/office/powerpoint/2012/main">
        <p15:guide id="1" orient="horz" pos="1575" userDrawn="1">
          <p15:clr>
            <a:srgbClr val="FBAE40"/>
          </p15:clr>
        </p15:guide>
        <p15:guide id="2" orient="horz" pos="1620" userDrawn="1">
          <p15:clr>
            <a:srgbClr val="FBAE40"/>
          </p15:clr>
        </p15:guide>
        <p15:guide id="3" orient="horz" pos="1529" userDrawn="1">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5 Full screen Video">
    <p:spTree>
      <p:nvGrpSpPr>
        <p:cNvPr id="1" name=""/>
        <p:cNvGrpSpPr/>
        <p:nvPr/>
      </p:nvGrpSpPr>
      <p:grpSpPr>
        <a:xfrm>
          <a:off x="0" y="0"/>
          <a:ext cx="0" cy="0"/>
          <a:chOff x="0" y="0"/>
          <a:chExt cx="0" cy="0"/>
        </a:xfrm>
      </p:grpSpPr>
      <p:sp>
        <p:nvSpPr>
          <p:cNvPr id="5" name="Video">
            <a:extLst>
              <a:ext uri="{FF2B5EF4-FFF2-40B4-BE49-F238E27FC236}">
                <a16:creationId xmlns:a16="http://schemas.microsoft.com/office/drawing/2014/main" id="{426C75EA-3F6F-404B-9ADF-CF64EAB80C72}"/>
              </a:ext>
            </a:extLst>
          </p:cNvPr>
          <p:cNvSpPr>
            <a:spLocks noGrp="1"/>
          </p:cNvSpPr>
          <p:nvPr>
            <p:ph type="media" sz="quarter" idx="10" hasCustomPrompt="1"/>
          </p:nvPr>
        </p:nvSpPr>
        <p:spPr>
          <a:xfrm>
            <a:off x="0" y="0"/>
            <a:ext cx="9144000" cy="5143500"/>
          </a:xfrm>
          <a:solidFill>
            <a:schemeClr val="bg2">
              <a:lumMod val="90000"/>
            </a:schemeClr>
          </a:solidFill>
        </p:spPr>
        <p:txBody>
          <a:bodyPr/>
          <a:lstStyle>
            <a:lvl1pPr marL="17463" indent="-17463" algn="ctr">
              <a:buNone/>
              <a:tabLst/>
              <a:defRPr sz="800"/>
            </a:lvl1pPr>
          </a:lstStyle>
          <a:p>
            <a:r>
              <a:rPr lang="en-GB" sz="800" noProof="0" dirty="0"/>
              <a:t>Click on the icon to add video</a:t>
            </a:r>
            <a:endParaRPr lang="en-GB" noProof="0" dirty="0"/>
          </a:p>
        </p:txBody>
      </p:sp>
      <p:sp>
        <p:nvSpPr>
          <p:cNvPr id="35" name="Date">
            <a:extLst>
              <a:ext uri="{FF2B5EF4-FFF2-40B4-BE49-F238E27FC236}">
                <a16:creationId xmlns:a16="http://schemas.microsoft.com/office/drawing/2014/main" id="{EBF909F0-CE1B-3D46-83B7-E4DA279DC19B}"/>
              </a:ext>
            </a:extLst>
          </p:cNvPr>
          <p:cNvSpPr>
            <a:spLocks noGrp="1"/>
          </p:cNvSpPr>
          <p:nvPr>
            <p:ph type="dt" sz="half" idx="2"/>
          </p:nvPr>
        </p:nvSpPr>
        <p:spPr>
          <a:xfrm>
            <a:off x="110287" y="4901296"/>
            <a:ext cx="2948826" cy="115200"/>
          </a:xfrm>
          <a:prstGeom prst="rect">
            <a:avLst/>
          </a:prstGeom>
        </p:spPr>
        <p:txBody>
          <a:bodyPr vert="horz" lIns="0" tIns="0" rIns="0" bIns="0" rtlCol="0" anchor="t"/>
          <a:lstStyle>
            <a:lvl1pPr algn="l">
              <a:defRPr sz="600" b="0">
                <a:solidFill>
                  <a:srgbClr val="737373"/>
                </a:solidFill>
              </a:defRPr>
            </a:lvl1pPr>
          </a:lstStyle>
          <a:p>
            <a:fld id="{556DC4A8-0573-E042-8E2E-66A00C9D4DA4}" type="datetime1">
              <a:rPr lang="sv-SE" noProof="0" smtClean="0"/>
              <a:t>2024-09-17</a:t>
            </a:fld>
            <a:endParaRPr lang="en-GB" noProof="0"/>
          </a:p>
        </p:txBody>
      </p:sp>
      <p:sp>
        <p:nvSpPr>
          <p:cNvPr id="36" name="Number">
            <a:extLst>
              <a:ext uri="{FF2B5EF4-FFF2-40B4-BE49-F238E27FC236}">
                <a16:creationId xmlns:a16="http://schemas.microsoft.com/office/drawing/2014/main" id="{EB2FF840-5D29-6845-91DA-E82490F28637}"/>
              </a:ext>
            </a:extLst>
          </p:cNvPr>
          <p:cNvSpPr>
            <a:spLocks noGrp="1"/>
          </p:cNvSpPr>
          <p:nvPr>
            <p:ph type="sldNum" sz="quarter" idx="4"/>
          </p:nvPr>
        </p:nvSpPr>
        <p:spPr>
          <a:xfrm>
            <a:off x="8640418" y="5003474"/>
            <a:ext cx="324294" cy="82456"/>
          </a:xfrm>
          <a:prstGeom prst="rect">
            <a:avLst/>
          </a:prstGeom>
        </p:spPr>
        <p:txBody>
          <a:bodyPr vert="horz" lIns="0" tIns="0" rIns="0" bIns="0" rtlCol="0" anchor="t"/>
          <a:lstStyle>
            <a:lvl1pPr algn="r">
              <a:defRPr sz="600" b="0">
                <a:solidFill>
                  <a:srgbClr val="737373"/>
                </a:solidFill>
              </a:defRPr>
            </a:lvl1pPr>
          </a:lstStyle>
          <a:p>
            <a:fld id="{17CD396C-6A52-4D5A-BAE3-92A1CC3BBDE0}" type="slidenum">
              <a:rPr lang="en-GB" noProof="0" smtClean="0"/>
              <a:pPr/>
              <a:t>‹#›</a:t>
            </a:fld>
            <a:endParaRPr lang="en-GB" noProof="0"/>
          </a:p>
        </p:txBody>
      </p:sp>
      <p:sp>
        <p:nvSpPr>
          <p:cNvPr id="6" name="Footer">
            <a:extLst>
              <a:ext uri="{FF2B5EF4-FFF2-40B4-BE49-F238E27FC236}">
                <a16:creationId xmlns:a16="http://schemas.microsoft.com/office/drawing/2014/main" id="{FD7C421D-A908-E241-99C0-BB3A8F81B258}"/>
              </a:ext>
            </a:extLst>
          </p:cNvPr>
          <p:cNvSpPr>
            <a:spLocks noGrp="1"/>
          </p:cNvSpPr>
          <p:nvPr>
            <p:ph type="ftr" sz="quarter" idx="3"/>
          </p:nvPr>
        </p:nvSpPr>
        <p:spPr>
          <a:xfrm>
            <a:off x="6084887" y="4901296"/>
            <a:ext cx="2879823" cy="115200"/>
          </a:xfrm>
          <a:prstGeom prst="rect">
            <a:avLst/>
          </a:prstGeom>
        </p:spPr>
        <p:txBody>
          <a:bodyPr vert="horz" lIns="0" tIns="0" rIns="0" bIns="0" rtlCol="0" anchor="t"/>
          <a:lstStyle>
            <a:lvl1pPr algn="r">
              <a:defRPr sz="600">
                <a:solidFill>
                  <a:srgbClr val="737373"/>
                </a:solidFill>
              </a:defRPr>
            </a:lvl1pPr>
          </a:lstStyle>
          <a:p>
            <a:r>
              <a:rPr lang="en-GB" noProof="0"/>
              <a:t>Go to header/footer to change text </a:t>
            </a:r>
          </a:p>
          <a:p>
            <a:endParaRPr lang="en-GB" noProof="0"/>
          </a:p>
        </p:txBody>
      </p:sp>
    </p:spTree>
    <p:extLst>
      <p:ext uri="{BB962C8B-B14F-4D97-AF65-F5344CB8AC3E}">
        <p14:creationId xmlns:p14="http://schemas.microsoft.com/office/powerpoint/2010/main" val="562038243"/>
      </p:ext>
    </p:extLst>
  </p:cSld>
  <p:clrMapOvr>
    <a:masterClrMapping/>
  </p:clrMapOvr>
  <p:extLst>
    <p:ext uri="{DCECCB84-F9BA-43D5-87BE-67443E8EF086}">
      <p15:sldGuideLst xmlns:p15="http://schemas.microsoft.com/office/powerpoint/2012/main"/>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5 Text and Video">
    <p:spTree>
      <p:nvGrpSpPr>
        <p:cNvPr id="1" name=""/>
        <p:cNvGrpSpPr/>
        <p:nvPr/>
      </p:nvGrpSpPr>
      <p:grpSpPr>
        <a:xfrm>
          <a:off x="0" y="0"/>
          <a:ext cx="0" cy="0"/>
          <a:chOff x="0" y="0"/>
          <a:chExt cx="0" cy="0"/>
        </a:xfrm>
      </p:grpSpPr>
      <p:sp>
        <p:nvSpPr>
          <p:cNvPr id="7" name="Video">
            <a:extLst>
              <a:ext uri="{FF2B5EF4-FFF2-40B4-BE49-F238E27FC236}">
                <a16:creationId xmlns:a16="http://schemas.microsoft.com/office/drawing/2014/main" id="{0EE9A542-5863-3049-A7EF-24ADE3267341}"/>
              </a:ext>
            </a:extLst>
          </p:cNvPr>
          <p:cNvSpPr>
            <a:spLocks noGrp="1"/>
          </p:cNvSpPr>
          <p:nvPr>
            <p:ph type="media" sz="quarter" idx="15" hasCustomPrompt="1"/>
          </p:nvPr>
        </p:nvSpPr>
        <p:spPr>
          <a:xfrm>
            <a:off x="4643439" y="158750"/>
            <a:ext cx="4321174" cy="4681538"/>
          </a:xfrm>
          <a:blipFill dpi="0" rotWithShape="1">
            <a:blip r:embed="rId2"/>
            <a:srcRect/>
            <a:tile tx="0" ty="0" sx="100000" sy="100000" flip="none" algn="tl"/>
          </a:blipFill>
        </p:spPr>
        <p:txBody>
          <a:bodyPr vert="horz" lIns="90000" tIns="45720" rIns="90000" bIns="45720" rtlCol="0">
            <a:noAutofit/>
          </a:bodyPr>
          <a:lstStyle>
            <a:lvl1pPr marL="0" indent="0" algn="ctr">
              <a:buNone/>
              <a:defRPr lang="en-GB" sz="800" dirty="0">
                <a:solidFill>
                  <a:schemeClr val="bg1">
                    <a:lumMod val="75000"/>
                  </a:schemeClr>
                </a:solidFill>
              </a:defRPr>
            </a:lvl1pPr>
          </a:lstStyle>
          <a:p>
            <a:pPr marL="171450" lvl="0" indent="-171450" algn="ctr"/>
            <a:r>
              <a:rPr lang="en-GB" dirty="0"/>
              <a:t>Click on the icon to add video</a:t>
            </a:r>
          </a:p>
        </p:txBody>
      </p:sp>
      <p:sp>
        <p:nvSpPr>
          <p:cNvPr id="6" name="Title">
            <a:extLst>
              <a:ext uri="{FF2B5EF4-FFF2-40B4-BE49-F238E27FC236}">
                <a16:creationId xmlns:a16="http://schemas.microsoft.com/office/drawing/2014/main" id="{4F9BFEED-0E03-904F-9847-3F79E60C9524}"/>
              </a:ext>
            </a:extLst>
          </p:cNvPr>
          <p:cNvSpPr>
            <a:spLocks noGrp="1"/>
          </p:cNvSpPr>
          <p:nvPr>
            <p:ph type="title" hasCustomPrompt="1"/>
          </p:nvPr>
        </p:nvSpPr>
        <p:spPr>
          <a:xfrm>
            <a:off x="323850" y="525600"/>
            <a:ext cx="4176713" cy="1583617"/>
          </a:xfrm>
        </p:spPr>
        <p:txBody>
          <a:bodyPr rIns="216000"/>
          <a:lstStyle>
            <a:lvl1pPr>
              <a:defRPr sz="3000" spc="-70" baseline="0"/>
            </a:lvl1pPr>
          </a:lstStyle>
          <a:p>
            <a:r>
              <a:rPr lang="en-GB" noProof="0" dirty="0"/>
              <a:t>Click to add a headline of maximum three lines</a:t>
            </a:r>
          </a:p>
        </p:txBody>
      </p:sp>
      <p:sp>
        <p:nvSpPr>
          <p:cNvPr id="16" name="Navigation">
            <a:extLst>
              <a:ext uri="{FF2B5EF4-FFF2-40B4-BE49-F238E27FC236}">
                <a16:creationId xmlns:a16="http://schemas.microsoft.com/office/drawing/2014/main" id="{CF7D2E26-08D8-5949-87B2-516D214C08AD}"/>
              </a:ext>
            </a:extLst>
          </p:cNvPr>
          <p:cNvSpPr>
            <a:spLocks noGrp="1"/>
          </p:cNvSpPr>
          <p:nvPr>
            <p:ph type="body" sz="quarter" idx="14" hasCustomPrompt="1"/>
          </p:nvPr>
        </p:nvSpPr>
        <p:spPr>
          <a:xfrm>
            <a:off x="323850" y="276226"/>
            <a:ext cx="4176713" cy="276999"/>
          </a:xfrm>
        </p:spPr>
        <p:txBody>
          <a:bodyPr lIns="111600" rIns="216000" anchor="t"/>
          <a:lstStyle>
            <a:lvl1pPr marL="3175" indent="-3175">
              <a:buNone/>
              <a:tabLst/>
              <a:defRPr sz="1200" b="1"/>
            </a:lvl1pPr>
            <a:lvl2pPr>
              <a:buNone/>
              <a:defRPr/>
            </a:lvl2pPr>
            <a:lvl3pPr>
              <a:buNone/>
              <a:defRPr/>
            </a:lvl3pPr>
            <a:lvl4pPr>
              <a:buNone/>
              <a:defRPr/>
            </a:lvl4pPr>
            <a:lvl5pPr>
              <a:buNone/>
              <a:defRPr/>
            </a:lvl5pPr>
          </a:lstStyle>
          <a:p>
            <a:pPr lvl="0"/>
            <a:r>
              <a:rPr lang="en-GB" noProof="0" dirty="0"/>
              <a:t>Click to add navigation/chapter tracker</a:t>
            </a:r>
          </a:p>
          <a:p>
            <a:pPr lvl="0"/>
            <a:endParaRPr lang="en-GB" noProof="0" dirty="0"/>
          </a:p>
        </p:txBody>
      </p:sp>
      <p:sp>
        <p:nvSpPr>
          <p:cNvPr id="12" name="Text">
            <a:extLst>
              <a:ext uri="{FF2B5EF4-FFF2-40B4-BE49-F238E27FC236}">
                <a16:creationId xmlns:a16="http://schemas.microsoft.com/office/drawing/2014/main" id="{D84E0A46-5973-4E46-9096-4F1FFEB637F6}"/>
              </a:ext>
            </a:extLst>
          </p:cNvPr>
          <p:cNvSpPr>
            <a:spLocks noGrp="1"/>
          </p:cNvSpPr>
          <p:nvPr>
            <p:ph type="body" sz="quarter" idx="13" hasCustomPrompt="1"/>
          </p:nvPr>
        </p:nvSpPr>
        <p:spPr>
          <a:xfrm>
            <a:off x="323851" y="2103438"/>
            <a:ext cx="4176712" cy="2607170"/>
          </a:xfrm>
        </p:spPr>
        <p:txBody>
          <a:bodyPr rIns="216000"/>
          <a:lstStyle>
            <a:lvl1pPr>
              <a:defRPr sz="1400"/>
            </a:lvl1pPr>
            <a:lvl2pPr>
              <a:defRPr sz="1200"/>
            </a:lvl2pPr>
            <a:lvl3pPr>
              <a:defRPr sz="1200"/>
            </a:lvl3pPr>
            <a:lvl4pPr>
              <a:defRPr sz="1200"/>
            </a:lvl4pPr>
            <a:lvl5pPr>
              <a:defRPr sz="1200"/>
            </a:lvl5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38" name="Date">
            <a:extLst>
              <a:ext uri="{FF2B5EF4-FFF2-40B4-BE49-F238E27FC236}">
                <a16:creationId xmlns:a16="http://schemas.microsoft.com/office/drawing/2014/main" id="{B7D04508-015B-A24C-A068-9517A03041E5}"/>
              </a:ext>
            </a:extLst>
          </p:cNvPr>
          <p:cNvSpPr>
            <a:spLocks noGrp="1"/>
          </p:cNvSpPr>
          <p:nvPr>
            <p:ph type="dt" sz="half" idx="2"/>
          </p:nvPr>
        </p:nvSpPr>
        <p:spPr>
          <a:xfrm>
            <a:off x="110287" y="4901296"/>
            <a:ext cx="2948826" cy="115200"/>
          </a:xfrm>
          <a:prstGeom prst="rect">
            <a:avLst/>
          </a:prstGeom>
        </p:spPr>
        <p:txBody>
          <a:bodyPr vert="horz" lIns="0" tIns="0" rIns="0" bIns="0" rtlCol="0" anchor="t"/>
          <a:lstStyle>
            <a:lvl1pPr algn="l">
              <a:defRPr sz="600" b="0">
                <a:solidFill>
                  <a:srgbClr val="737373"/>
                </a:solidFill>
              </a:defRPr>
            </a:lvl1pPr>
          </a:lstStyle>
          <a:p>
            <a:fld id="{1F54C7DB-F729-934A-ACF1-81C3304E76A9}" type="datetime1">
              <a:rPr lang="sv-SE" noProof="0" smtClean="0"/>
              <a:t>2024-09-17</a:t>
            </a:fld>
            <a:endParaRPr lang="en-GB" noProof="0"/>
          </a:p>
        </p:txBody>
      </p:sp>
      <p:sp>
        <p:nvSpPr>
          <p:cNvPr id="39" name="Number">
            <a:extLst>
              <a:ext uri="{FF2B5EF4-FFF2-40B4-BE49-F238E27FC236}">
                <a16:creationId xmlns:a16="http://schemas.microsoft.com/office/drawing/2014/main" id="{24E3E452-24F0-1B44-9014-429AC576B5B6}"/>
              </a:ext>
            </a:extLst>
          </p:cNvPr>
          <p:cNvSpPr>
            <a:spLocks noGrp="1"/>
          </p:cNvSpPr>
          <p:nvPr>
            <p:ph type="sldNum" sz="quarter" idx="4"/>
          </p:nvPr>
        </p:nvSpPr>
        <p:spPr>
          <a:xfrm>
            <a:off x="8640418" y="5003474"/>
            <a:ext cx="324294" cy="82456"/>
          </a:xfrm>
          <a:prstGeom prst="rect">
            <a:avLst/>
          </a:prstGeom>
        </p:spPr>
        <p:txBody>
          <a:bodyPr vert="horz" lIns="0" tIns="0" rIns="0" bIns="0" rtlCol="0" anchor="t"/>
          <a:lstStyle>
            <a:lvl1pPr algn="r">
              <a:defRPr sz="600" b="0">
                <a:solidFill>
                  <a:srgbClr val="737373"/>
                </a:solidFill>
              </a:defRPr>
            </a:lvl1pPr>
          </a:lstStyle>
          <a:p>
            <a:fld id="{17CD396C-6A52-4D5A-BAE3-92A1CC3BBDE0}" type="slidenum">
              <a:rPr lang="en-GB" noProof="0" smtClean="0"/>
              <a:pPr/>
              <a:t>‹#›</a:t>
            </a:fld>
            <a:endParaRPr lang="en-GB" noProof="0"/>
          </a:p>
        </p:txBody>
      </p:sp>
      <p:sp>
        <p:nvSpPr>
          <p:cNvPr id="10" name="Footer">
            <a:extLst>
              <a:ext uri="{FF2B5EF4-FFF2-40B4-BE49-F238E27FC236}">
                <a16:creationId xmlns:a16="http://schemas.microsoft.com/office/drawing/2014/main" id="{9F273896-B1DA-2A4A-9AEB-368D26B986DD}"/>
              </a:ext>
            </a:extLst>
          </p:cNvPr>
          <p:cNvSpPr>
            <a:spLocks noGrp="1"/>
          </p:cNvSpPr>
          <p:nvPr>
            <p:ph type="ftr" sz="quarter" idx="3"/>
          </p:nvPr>
        </p:nvSpPr>
        <p:spPr>
          <a:xfrm>
            <a:off x="6084887" y="4901296"/>
            <a:ext cx="2879823" cy="115200"/>
          </a:xfrm>
          <a:prstGeom prst="rect">
            <a:avLst/>
          </a:prstGeom>
        </p:spPr>
        <p:txBody>
          <a:bodyPr vert="horz" lIns="0" tIns="0" rIns="0" bIns="0" rtlCol="0" anchor="t"/>
          <a:lstStyle>
            <a:lvl1pPr algn="r">
              <a:defRPr sz="600">
                <a:solidFill>
                  <a:srgbClr val="737373"/>
                </a:solidFill>
              </a:defRPr>
            </a:lvl1pPr>
          </a:lstStyle>
          <a:p>
            <a:r>
              <a:rPr lang="en-GB" noProof="0"/>
              <a:t>Go to header/footer to change text </a:t>
            </a:r>
          </a:p>
          <a:p>
            <a:endParaRPr lang="en-GB" noProof="0"/>
          </a:p>
        </p:txBody>
      </p:sp>
    </p:spTree>
    <p:extLst>
      <p:ext uri="{BB962C8B-B14F-4D97-AF65-F5344CB8AC3E}">
        <p14:creationId xmlns:p14="http://schemas.microsoft.com/office/powerpoint/2010/main" val="3174655289"/>
      </p:ext>
    </p:extLst>
  </p:cSld>
  <p:clrMapOvr>
    <a:masterClrMapping/>
  </p:clrMapOvr>
  <p:extLst>
    <p:ext uri="{DCECCB84-F9BA-43D5-87BE-67443E8EF086}">
      <p15:sldGuideLst xmlns:p15="http://schemas.microsoft.com/office/powerpoint/2012/main"/>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6 Contact slide">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E3CDC065-B6AF-4D4A-9B9C-40EB6216A6A9}"/>
              </a:ext>
            </a:extLst>
          </p:cNvPr>
          <p:cNvSpPr/>
          <p:nvPr userDrawn="1"/>
        </p:nvSpPr>
        <p:spPr>
          <a:xfrm>
            <a:off x="6084888" y="158750"/>
            <a:ext cx="2879725" cy="4681538"/>
          </a:xfrm>
          <a:prstGeom prst="rect">
            <a:avLst/>
          </a:prstGeom>
          <a:solidFill>
            <a:srgbClr val="EBF2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3" name="Image">
            <a:extLst>
              <a:ext uri="{FF2B5EF4-FFF2-40B4-BE49-F238E27FC236}">
                <a16:creationId xmlns:a16="http://schemas.microsoft.com/office/drawing/2014/main" id="{25798999-2A1E-2547-A8D5-4373B7132ADB}"/>
              </a:ext>
            </a:extLst>
          </p:cNvPr>
          <p:cNvSpPr>
            <a:spLocks noGrp="1"/>
          </p:cNvSpPr>
          <p:nvPr>
            <p:ph type="pic" sz="quarter" idx="10" hasCustomPrompt="1"/>
          </p:nvPr>
        </p:nvSpPr>
        <p:spPr>
          <a:xfrm>
            <a:off x="179388" y="158750"/>
            <a:ext cx="5761037" cy="4681538"/>
          </a:xfrm>
          <a:blipFill>
            <a:blip r:embed="rId2"/>
            <a:tile tx="0" ty="0" sx="100000" sy="100000" flip="none" algn="tl"/>
          </a:blipFill>
        </p:spPr>
        <p:txBody>
          <a:bodyPr/>
          <a:lstStyle>
            <a:lvl1pPr algn="ctr">
              <a:buNone/>
              <a:defRPr sz="800">
                <a:solidFill>
                  <a:schemeClr val="bg1">
                    <a:lumMod val="75000"/>
                  </a:schemeClr>
                </a:solidFill>
              </a:defRPr>
            </a:lvl1pPr>
          </a:lstStyle>
          <a:p>
            <a:r>
              <a:rPr lang="en-GB" noProof="0" dirty="0"/>
              <a:t>Click on the icon to add an image</a:t>
            </a:r>
          </a:p>
        </p:txBody>
      </p:sp>
      <p:sp>
        <p:nvSpPr>
          <p:cNvPr id="31" name="Title">
            <a:extLst>
              <a:ext uri="{FF2B5EF4-FFF2-40B4-BE49-F238E27FC236}">
                <a16:creationId xmlns:a16="http://schemas.microsoft.com/office/drawing/2014/main" id="{144BC857-79CB-DC47-950E-631BB0C70886}"/>
              </a:ext>
            </a:extLst>
          </p:cNvPr>
          <p:cNvSpPr>
            <a:spLocks noGrp="1"/>
          </p:cNvSpPr>
          <p:nvPr>
            <p:ph type="title" hasCustomPrompt="1"/>
          </p:nvPr>
        </p:nvSpPr>
        <p:spPr>
          <a:xfrm>
            <a:off x="6084888" y="594000"/>
            <a:ext cx="2736526" cy="1029237"/>
          </a:xfrm>
        </p:spPr>
        <p:txBody>
          <a:bodyPr lIns="154800" tIns="64800" rIns="144000"/>
          <a:lstStyle>
            <a:lvl1pPr marL="0" indent="0">
              <a:tabLst/>
              <a:defRPr sz="2000" spc="-50" baseline="0"/>
            </a:lvl1pPr>
          </a:lstStyle>
          <a:p>
            <a:r>
              <a:rPr lang="en-GB" noProof="0" dirty="0"/>
              <a:t>Click to add name and job title</a:t>
            </a:r>
          </a:p>
        </p:txBody>
      </p:sp>
      <p:sp>
        <p:nvSpPr>
          <p:cNvPr id="4" name="Contact">
            <a:extLst>
              <a:ext uri="{FF2B5EF4-FFF2-40B4-BE49-F238E27FC236}">
                <a16:creationId xmlns:a16="http://schemas.microsoft.com/office/drawing/2014/main" id="{EEF2FFD1-DBE4-AA42-98BA-1DAD9CA09A52}"/>
              </a:ext>
            </a:extLst>
          </p:cNvPr>
          <p:cNvSpPr txBox="1"/>
          <p:nvPr userDrawn="1"/>
        </p:nvSpPr>
        <p:spPr>
          <a:xfrm>
            <a:off x="6084886" y="276226"/>
            <a:ext cx="2736525" cy="276999"/>
          </a:xfrm>
          <a:prstGeom prst="rect">
            <a:avLst/>
          </a:prstGeom>
          <a:noFill/>
        </p:spPr>
        <p:txBody>
          <a:bodyPr wrap="square" lIns="154800" rIns="144000" rtlCol="0">
            <a:spAutoFit/>
          </a:bodyPr>
          <a:lstStyle/>
          <a:p>
            <a:r>
              <a:rPr lang="en-GB" sz="1200" b="1" noProof="0" dirty="0"/>
              <a:t>Contact</a:t>
            </a:r>
          </a:p>
        </p:txBody>
      </p:sp>
      <p:sp>
        <p:nvSpPr>
          <p:cNvPr id="32" name="Text">
            <a:extLst>
              <a:ext uri="{FF2B5EF4-FFF2-40B4-BE49-F238E27FC236}">
                <a16:creationId xmlns:a16="http://schemas.microsoft.com/office/drawing/2014/main" id="{2ADCBC67-4690-BD43-ABCE-F69DA625BC98}"/>
              </a:ext>
            </a:extLst>
          </p:cNvPr>
          <p:cNvSpPr>
            <a:spLocks noGrp="1"/>
          </p:cNvSpPr>
          <p:nvPr>
            <p:ph type="body" sz="quarter" idx="13" hasCustomPrompt="1"/>
          </p:nvPr>
        </p:nvSpPr>
        <p:spPr>
          <a:xfrm>
            <a:off x="6089938" y="2103438"/>
            <a:ext cx="2730212" cy="2592387"/>
          </a:xfrm>
        </p:spPr>
        <p:txBody>
          <a:bodyPr lIns="144000" rIns="144000"/>
          <a:lstStyle>
            <a:lvl1pPr marL="0" indent="0">
              <a:buNone/>
              <a:tabLst/>
              <a:defRPr sz="1200"/>
            </a:lvl1pPr>
            <a:lvl2pPr marL="0" indent="0">
              <a:buNone/>
              <a:tabLst/>
              <a:defRPr sz="1200"/>
            </a:lvl2pPr>
            <a:lvl3pPr marL="0" indent="0">
              <a:buNone/>
              <a:tabLst/>
              <a:defRPr sz="1200"/>
            </a:lvl3pPr>
            <a:lvl4pPr marL="0" indent="0">
              <a:buNone/>
              <a:tabLst/>
              <a:defRPr sz="1200"/>
            </a:lvl4pPr>
            <a:lvl5pPr marL="0" indent="0">
              <a:buNone/>
              <a:tabLst/>
              <a:defRPr sz="1200"/>
            </a:lvl5pPr>
          </a:lstStyle>
          <a:p>
            <a:pPr lvl="0"/>
            <a:r>
              <a:rPr lang="en-GB" noProof="0" dirty="0"/>
              <a:t>Click to add contact information</a:t>
            </a:r>
          </a:p>
        </p:txBody>
      </p:sp>
      <p:sp>
        <p:nvSpPr>
          <p:cNvPr id="11" name="Date">
            <a:extLst>
              <a:ext uri="{FF2B5EF4-FFF2-40B4-BE49-F238E27FC236}">
                <a16:creationId xmlns:a16="http://schemas.microsoft.com/office/drawing/2014/main" id="{38CA3AD7-12F8-9F43-820D-33071C26D41A}"/>
              </a:ext>
            </a:extLst>
          </p:cNvPr>
          <p:cNvSpPr>
            <a:spLocks noGrp="1"/>
          </p:cNvSpPr>
          <p:nvPr>
            <p:ph type="dt" sz="half" idx="2"/>
          </p:nvPr>
        </p:nvSpPr>
        <p:spPr>
          <a:xfrm>
            <a:off x="110287" y="4901296"/>
            <a:ext cx="2948826" cy="115200"/>
          </a:xfrm>
          <a:prstGeom prst="rect">
            <a:avLst/>
          </a:prstGeom>
        </p:spPr>
        <p:txBody>
          <a:bodyPr vert="horz" lIns="0" tIns="0" rIns="0" bIns="0" rtlCol="0" anchor="t"/>
          <a:lstStyle>
            <a:lvl1pPr algn="l">
              <a:defRPr sz="600" b="0">
                <a:solidFill>
                  <a:srgbClr val="737373"/>
                </a:solidFill>
              </a:defRPr>
            </a:lvl1pPr>
          </a:lstStyle>
          <a:p>
            <a:fld id="{9D3DD5F2-81EE-7B4A-B5AD-2DE5A4458439}" type="datetime1">
              <a:rPr lang="sv-SE" noProof="0" smtClean="0"/>
              <a:t>2024-09-17</a:t>
            </a:fld>
            <a:endParaRPr lang="en-GB" noProof="0"/>
          </a:p>
        </p:txBody>
      </p:sp>
      <p:sp>
        <p:nvSpPr>
          <p:cNvPr id="12" name="Number">
            <a:extLst>
              <a:ext uri="{FF2B5EF4-FFF2-40B4-BE49-F238E27FC236}">
                <a16:creationId xmlns:a16="http://schemas.microsoft.com/office/drawing/2014/main" id="{DFED6C3B-4A73-344C-A9A5-F8224178884F}"/>
              </a:ext>
            </a:extLst>
          </p:cNvPr>
          <p:cNvSpPr>
            <a:spLocks noGrp="1"/>
          </p:cNvSpPr>
          <p:nvPr>
            <p:ph type="sldNum" sz="quarter" idx="4"/>
          </p:nvPr>
        </p:nvSpPr>
        <p:spPr>
          <a:xfrm>
            <a:off x="8640418" y="5003474"/>
            <a:ext cx="324294" cy="82456"/>
          </a:xfrm>
          <a:prstGeom prst="rect">
            <a:avLst/>
          </a:prstGeom>
        </p:spPr>
        <p:txBody>
          <a:bodyPr vert="horz" lIns="0" tIns="0" rIns="0" bIns="0" rtlCol="0" anchor="t"/>
          <a:lstStyle>
            <a:lvl1pPr algn="r">
              <a:defRPr sz="600" b="0">
                <a:solidFill>
                  <a:srgbClr val="737373"/>
                </a:solidFill>
              </a:defRPr>
            </a:lvl1pPr>
          </a:lstStyle>
          <a:p>
            <a:fld id="{17CD396C-6A52-4D5A-BAE3-92A1CC3BBDE0}" type="slidenum">
              <a:rPr lang="en-GB" noProof="0" smtClean="0"/>
              <a:pPr/>
              <a:t>‹#›</a:t>
            </a:fld>
            <a:endParaRPr lang="en-GB" noProof="0"/>
          </a:p>
        </p:txBody>
      </p:sp>
      <p:sp>
        <p:nvSpPr>
          <p:cNvPr id="14" name="Footer">
            <a:extLst>
              <a:ext uri="{FF2B5EF4-FFF2-40B4-BE49-F238E27FC236}">
                <a16:creationId xmlns:a16="http://schemas.microsoft.com/office/drawing/2014/main" id="{373FE5A1-132B-B247-9BF4-ED02DBE7E9C2}"/>
              </a:ext>
            </a:extLst>
          </p:cNvPr>
          <p:cNvSpPr>
            <a:spLocks noGrp="1"/>
          </p:cNvSpPr>
          <p:nvPr>
            <p:ph type="ftr" sz="quarter" idx="3"/>
          </p:nvPr>
        </p:nvSpPr>
        <p:spPr>
          <a:xfrm>
            <a:off x="6084887" y="4901296"/>
            <a:ext cx="2879823" cy="115200"/>
          </a:xfrm>
          <a:prstGeom prst="rect">
            <a:avLst/>
          </a:prstGeom>
        </p:spPr>
        <p:txBody>
          <a:bodyPr vert="horz" lIns="0" tIns="0" rIns="0" bIns="0" rtlCol="0" anchor="t"/>
          <a:lstStyle>
            <a:lvl1pPr algn="r">
              <a:defRPr sz="600">
                <a:solidFill>
                  <a:srgbClr val="737373"/>
                </a:solidFill>
              </a:defRPr>
            </a:lvl1pPr>
          </a:lstStyle>
          <a:p>
            <a:r>
              <a:rPr lang="en-GB" noProof="0"/>
              <a:t>Go to header/footer to change text </a:t>
            </a:r>
          </a:p>
          <a:p>
            <a:endParaRPr lang="en-GB" noProof="0"/>
          </a:p>
        </p:txBody>
      </p:sp>
    </p:spTree>
    <p:extLst>
      <p:ext uri="{BB962C8B-B14F-4D97-AF65-F5344CB8AC3E}">
        <p14:creationId xmlns:p14="http://schemas.microsoft.com/office/powerpoint/2010/main" val="3690774089"/>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 Title Start">
    <p:spTree>
      <p:nvGrpSpPr>
        <p:cNvPr id="1" name=""/>
        <p:cNvGrpSpPr/>
        <p:nvPr/>
      </p:nvGrpSpPr>
      <p:grpSpPr>
        <a:xfrm>
          <a:off x="0" y="0"/>
          <a:ext cx="0" cy="0"/>
          <a:chOff x="0" y="0"/>
          <a:chExt cx="0" cy="0"/>
        </a:xfrm>
      </p:grpSpPr>
      <p:sp>
        <p:nvSpPr>
          <p:cNvPr id="3" name="Background image">
            <a:extLst>
              <a:ext uri="{FF2B5EF4-FFF2-40B4-BE49-F238E27FC236}">
                <a16:creationId xmlns:a16="http://schemas.microsoft.com/office/drawing/2014/main" id="{25798999-2A1E-2547-A8D5-4373B7132ADB}"/>
              </a:ext>
            </a:extLst>
          </p:cNvPr>
          <p:cNvSpPr>
            <a:spLocks noGrp="1"/>
          </p:cNvSpPr>
          <p:nvPr>
            <p:ph type="pic" sz="quarter" idx="10" hasCustomPrompt="1"/>
          </p:nvPr>
        </p:nvSpPr>
        <p:spPr>
          <a:xfrm>
            <a:off x="179388" y="158750"/>
            <a:ext cx="8785322" cy="4681538"/>
          </a:xfrm>
          <a:blipFill dpi="0" rotWithShape="1">
            <a:blip r:embed="rId2"/>
            <a:srcRect/>
            <a:tile tx="0" ty="0" sx="100000" sy="100000" flip="none" algn="tl"/>
          </a:blipFill>
        </p:spPr>
        <p:txBody>
          <a:bodyPr/>
          <a:lstStyle>
            <a:lvl1pPr algn="ctr">
              <a:buNone/>
              <a:defRPr sz="800">
                <a:solidFill>
                  <a:schemeClr val="bg1">
                    <a:lumMod val="75000"/>
                  </a:schemeClr>
                </a:solidFill>
              </a:defRPr>
            </a:lvl1pPr>
          </a:lstStyle>
          <a:p>
            <a:r>
              <a:rPr lang="en-GB" noProof="0" dirty="0"/>
              <a:t>Select placeholder and select Insert &gt; Pictures</a:t>
            </a:r>
          </a:p>
        </p:txBody>
      </p:sp>
      <p:sp>
        <p:nvSpPr>
          <p:cNvPr id="6" name="Title">
            <a:extLst>
              <a:ext uri="{FF2B5EF4-FFF2-40B4-BE49-F238E27FC236}">
                <a16:creationId xmlns:a16="http://schemas.microsoft.com/office/drawing/2014/main" id="{D70BF8E9-745F-E646-8ACE-EA0841D80D16}"/>
              </a:ext>
            </a:extLst>
          </p:cNvPr>
          <p:cNvSpPr>
            <a:spLocks noGrp="1"/>
          </p:cNvSpPr>
          <p:nvPr>
            <p:ph type="title" hasCustomPrompt="1"/>
          </p:nvPr>
        </p:nvSpPr>
        <p:spPr>
          <a:xfrm>
            <a:off x="323850" y="1719827"/>
            <a:ext cx="8496300" cy="1560972"/>
          </a:xfrm>
        </p:spPr>
        <p:txBody>
          <a:bodyPr lIns="216000" rIns="216000" anchor="ctr"/>
          <a:lstStyle>
            <a:lvl1pPr algn="ctr">
              <a:defRPr sz="4800">
                <a:solidFill>
                  <a:schemeClr val="bg1"/>
                </a:solidFill>
              </a:defRPr>
            </a:lvl1pPr>
          </a:lstStyle>
          <a:p>
            <a:r>
              <a:rPr lang="en-GB" noProof="0" dirty="0"/>
              <a:t>Click to add presentation title in two rows</a:t>
            </a:r>
          </a:p>
        </p:txBody>
      </p:sp>
      <p:sp>
        <p:nvSpPr>
          <p:cNvPr id="15" name="Text">
            <a:extLst>
              <a:ext uri="{FF2B5EF4-FFF2-40B4-BE49-F238E27FC236}">
                <a16:creationId xmlns:a16="http://schemas.microsoft.com/office/drawing/2014/main" id="{454F8E95-426A-F348-AA14-06D4E6F905A5}"/>
              </a:ext>
            </a:extLst>
          </p:cNvPr>
          <p:cNvSpPr>
            <a:spLocks noGrp="1"/>
          </p:cNvSpPr>
          <p:nvPr>
            <p:ph type="body" sz="quarter" idx="11" hasCustomPrompt="1"/>
          </p:nvPr>
        </p:nvSpPr>
        <p:spPr>
          <a:xfrm>
            <a:off x="3203575" y="3307557"/>
            <a:ext cx="2736850" cy="715803"/>
          </a:xfrm>
        </p:spPr>
        <p:txBody>
          <a:bodyPr lIns="216000" rIns="216000" anchor="t"/>
          <a:lstStyle>
            <a:lvl1pPr marL="0" indent="-12700" algn="ctr">
              <a:lnSpc>
                <a:spcPct val="95000"/>
              </a:lnSpc>
              <a:spcBef>
                <a:spcPts val="0"/>
              </a:spcBef>
              <a:buNone/>
              <a:tabLst/>
              <a:defRPr b="1" baseline="0">
                <a:solidFill>
                  <a:schemeClr val="bg1"/>
                </a:solidFill>
              </a:defRPr>
            </a:lvl1pPr>
          </a:lstStyle>
          <a:p>
            <a:pPr lvl="0"/>
            <a:r>
              <a:rPr lang="en-GB" noProof="0" dirty="0"/>
              <a:t>Click to add Name of presenter and</a:t>
            </a:r>
            <a:br>
              <a:rPr lang="en-GB" noProof="0" dirty="0"/>
            </a:br>
            <a:r>
              <a:rPr lang="en-GB" noProof="0" dirty="0"/>
              <a:t>Job title</a:t>
            </a:r>
          </a:p>
        </p:txBody>
      </p:sp>
      <p:sp>
        <p:nvSpPr>
          <p:cNvPr id="11" name="Date">
            <a:extLst>
              <a:ext uri="{FF2B5EF4-FFF2-40B4-BE49-F238E27FC236}">
                <a16:creationId xmlns:a16="http://schemas.microsoft.com/office/drawing/2014/main" id="{38CA3AD7-12F8-9F43-820D-33071C26D41A}"/>
              </a:ext>
            </a:extLst>
          </p:cNvPr>
          <p:cNvSpPr>
            <a:spLocks noGrp="1"/>
          </p:cNvSpPr>
          <p:nvPr>
            <p:ph type="dt" sz="half" idx="2"/>
          </p:nvPr>
        </p:nvSpPr>
        <p:spPr>
          <a:xfrm>
            <a:off x="110287" y="4901296"/>
            <a:ext cx="2948826" cy="115200"/>
          </a:xfrm>
          <a:prstGeom prst="rect">
            <a:avLst/>
          </a:prstGeom>
        </p:spPr>
        <p:txBody>
          <a:bodyPr vert="horz" lIns="0" tIns="0" rIns="0" bIns="0" rtlCol="0" anchor="t"/>
          <a:lstStyle>
            <a:lvl1pPr algn="l">
              <a:defRPr sz="600" b="0">
                <a:solidFill>
                  <a:srgbClr val="737373"/>
                </a:solidFill>
              </a:defRPr>
            </a:lvl1pPr>
          </a:lstStyle>
          <a:p>
            <a:fld id="{85FA19CE-4B8D-7840-9BCB-FB4DB9DB6856}" type="datetime1">
              <a:rPr lang="sv-SE" noProof="0" smtClean="0"/>
              <a:t>2024-09-17</a:t>
            </a:fld>
            <a:endParaRPr lang="en-GB" noProof="0"/>
          </a:p>
        </p:txBody>
      </p:sp>
      <p:sp>
        <p:nvSpPr>
          <p:cNvPr id="12" name="Number">
            <a:extLst>
              <a:ext uri="{FF2B5EF4-FFF2-40B4-BE49-F238E27FC236}">
                <a16:creationId xmlns:a16="http://schemas.microsoft.com/office/drawing/2014/main" id="{DFED6C3B-4A73-344C-A9A5-F8224178884F}"/>
              </a:ext>
            </a:extLst>
          </p:cNvPr>
          <p:cNvSpPr>
            <a:spLocks noGrp="1"/>
          </p:cNvSpPr>
          <p:nvPr>
            <p:ph type="sldNum" sz="quarter" idx="4"/>
          </p:nvPr>
        </p:nvSpPr>
        <p:spPr>
          <a:xfrm>
            <a:off x="8640418" y="5003474"/>
            <a:ext cx="324294" cy="82456"/>
          </a:xfrm>
          <a:prstGeom prst="rect">
            <a:avLst/>
          </a:prstGeom>
        </p:spPr>
        <p:txBody>
          <a:bodyPr vert="horz" lIns="0" tIns="0" rIns="0" bIns="0" rtlCol="0" anchor="t"/>
          <a:lstStyle>
            <a:lvl1pPr algn="r">
              <a:defRPr sz="600" b="0">
                <a:solidFill>
                  <a:srgbClr val="737373"/>
                </a:solidFill>
              </a:defRPr>
            </a:lvl1pPr>
          </a:lstStyle>
          <a:p>
            <a:fld id="{17CD396C-6A52-4D5A-BAE3-92A1CC3BBDE0}" type="slidenum">
              <a:rPr lang="en-GB" noProof="0" smtClean="0"/>
              <a:pPr/>
              <a:t>‹#›</a:t>
            </a:fld>
            <a:endParaRPr lang="en-GB" noProof="0"/>
          </a:p>
        </p:txBody>
      </p:sp>
      <p:sp>
        <p:nvSpPr>
          <p:cNvPr id="13" name="Footer">
            <a:extLst>
              <a:ext uri="{FF2B5EF4-FFF2-40B4-BE49-F238E27FC236}">
                <a16:creationId xmlns:a16="http://schemas.microsoft.com/office/drawing/2014/main" id="{3B9E93E1-A5C6-AE48-99D5-A7A443E60A82}"/>
              </a:ext>
            </a:extLst>
          </p:cNvPr>
          <p:cNvSpPr>
            <a:spLocks noGrp="1"/>
          </p:cNvSpPr>
          <p:nvPr>
            <p:ph type="ftr" sz="quarter" idx="3"/>
          </p:nvPr>
        </p:nvSpPr>
        <p:spPr>
          <a:xfrm>
            <a:off x="6084887" y="4901296"/>
            <a:ext cx="2879823" cy="115200"/>
          </a:xfrm>
          <a:prstGeom prst="rect">
            <a:avLst/>
          </a:prstGeom>
        </p:spPr>
        <p:txBody>
          <a:bodyPr vert="horz" lIns="0" tIns="0" rIns="0" bIns="0" rtlCol="0" anchor="t"/>
          <a:lstStyle>
            <a:lvl1pPr algn="r">
              <a:defRPr sz="600">
                <a:solidFill>
                  <a:srgbClr val="737373"/>
                </a:solidFill>
              </a:defRPr>
            </a:lvl1pPr>
          </a:lstStyle>
          <a:p>
            <a:r>
              <a:rPr lang="en-GB" noProof="0" dirty="0"/>
              <a:t>Go to header/footer to change text </a:t>
            </a:r>
          </a:p>
          <a:p>
            <a:endParaRPr lang="en-GB" noProof="0" dirty="0" err="1"/>
          </a:p>
        </p:txBody>
      </p:sp>
    </p:spTree>
    <p:extLst>
      <p:ext uri="{BB962C8B-B14F-4D97-AF65-F5344CB8AC3E}">
        <p14:creationId xmlns:p14="http://schemas.microsoft.com/office/powerpoint/2010/main" val="2093209639"/>
      </p:ext>
    </p:extLst>
  </p:cSld>
  <p:clrMapOvr>
    <a:masterClrMapping/>
  </p:clrMapOvr>
  <p:extLst>
    <p:ext uri="{DCECCB84-F9BA-43D5-87BE-67443E8EF086}">
      <p15:sldGuideLst xmlns:p15="http://schemas.microsoft.com/office/powerpoint/2012/main"/>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7 Mockup Samsung Galaxy">
    <p:bg>
      <p:bgPr>
        <a:solidFill>
          <a:srgbClr val="EBF2F3"/>
        </a:solidFill>
        <a:effectLst/>
      </p:bgPr>
    </p:bg>
    <p:spTree>
      <p:nvGrpSpPr>
        <p:cNvPr id="1" name=""/>
        <p:cNvGrpSpPr/>
        <p:nvPr/>
      </p:nvGrpSpPr>
      <p:grpSpPr>
        <a:xfrm>
          <a:off x="0" y="0"/>
          <a:ext cx="0" cy="0"/>
          <a:chOff x="0" y="0"/>
          <a:chExt cx="0" cy="0"/>
        </a:xfrm>
      </p:grpSpPr>
      <p:sp>
        <p:nvSpPr>
          <p:cNvPr id="9" name="Image">
            <a:extLst>
              <a:ext uri="{FF2B5EF4-FFF2-40B4-BE49-F238E27FC236}">
                <a16:creationId xmlns:a16="http://schemas.microsoft.com/office/drawing/2014/main" id="{10E8AA89-7C88-3143-8124-1E0503C42088}"/>
              </a:ext>
            </a:extLst>
          </p:cNvPr>
          <p:cNvSpPr>
            <a:spLocks noGrp="1"/>
          </p:cNvSpPr>
          <p:nvPr>
            <p:ph type="pic" sz="quarter" idx="12" hasCustomPrompt="1"/>
          </p:nvPr>
        </p:nvSpPr>
        <p:spPr>
          <a:xfrm>
            <a:off x="5809917" y="450447"/>
            <a:ext cx="1872000" cy="4104000"/>
          </a:xfrm>
          <a:prstGeom prst="roundRect">
            <a:avLst>
              <a:gd name="adj" fmla="val 10210"/>
            </a:avLst>
          </a:prstGeom>
          <a:blipFill dpi="0" rotWithShape="1">
            <a:blip r:embed="rId2"/>
            <a:srcRect/>
            <a:tile tx="0" ty="0" sx="100000" sy="100000" flip="none" algn="tl"/>
          </a:blipFill>
        </p:spPr>
        <p:txBody>
          <a:bodyPr/>
          <a:lstStyle>
            <a:lvl1pPr marL="4763" indent="-4763" algn="ctr">
              <a:buFont typeface="Arial" panose="020B0604020202020204" pitchFamily="34" charset="0"/>
              <a:buNone/>
              <a:tabLst/>
              <a:defRPr sz="800"/>
            </a:lvl1pPr>
          </a:lstStyle>
          <a:p>
            <a:r>
              <a:rPr lang="en-GB" noProof="0"/>
              <a:t>Click on the icon to add screenshot</a:t>
            </a:r>
          </a:p>
        </p:txBody>
      </p:sp>
      <p:sp>
        <p:nvSpPr>
          <p:cNvPr id="6" name="Title">
            <a:extLst>
              <a:ext uri="{FF2B5EF4-FFF2-40B4-BE49-F238E27FC236}">
                <a16:creationId xmlns:a16="http://schemas.microsoft.com/office/drawing/2014/main" id="{4F9BFEED-0E03-904F-9847-3F79E60C9524}"/>
              </a:ext>
            </a:extLst>
          </p:cNvPr>
          <p:cNvSpPr>
            <a:spLocks noGrp="1"/>
          </p:cNvSpPr>
          <p:nvPr>
            <p:ph type="title" hasCustomPrompt="1"/>
          </p:nvPr>
        </p:nvSpPr>
        <p:spPr>
          <a:xfrm>
            <a:off x="323850" y="525600"/>
            <a:ext cx="4176713" cy="1498314"/>
          </a:xfrm>
        </p:spPr>
        <p:txBody>
          <a:bodyPr rIns="144000"/>
          <a:lstStyle>
            <a:lvl1pPr>
              <a:defRPr sz="3000" spc="-70" baseline="0"/>
            </a:lvl1pPr>
          </a:lstStyle>
          <a:p>
            <a:r>
              <a:rPr lang="en-GB" noProof="0" dirty="0"/>
              <a:t>Click to add a headline of maximum three lines</a:t>
            </a:r>
          </a:p>
        </p:txBody>
      </p:sp>
      <p:sp>
        <p:nvSpPr>
          <p:cNvPr id="16" name="Navigation">
            <a:extLst>
              <a:ext uri="{FF2B5EF4-FFF2-40B4-BE49-F238E27FC236}">
                <a16:creationId xmlns:a16="http://schemas.microsoft.com/office/drawing/2014/main" id="{CF7D2E26-08D8-5949-87B2-516D214C08AD}"/>
              </a:ext>
            </a:extLst>
          </p:cNvPr>
          <p:cNvSpPr>
            <a:spLocks noGrp="1"/>
          </p:cNvSpPr>
          <p:nvPr>
            <p:ph type="body" sz="quarter" idx="14" hasCustomPrompt="1"/>
          </p:nvPr>
        </p:nvSpPr>
        <p:spPr>
          <a:xfrm>
            <a:off x="323849" y="276226"/>
            <a:ext cx="4176077" cy="276999"/>
          </a:xfrm>
        </p:spPr>
        <p:txBody>
          <a:bodyPr lIns="111600" rIns="144000" anchor="t"/>
          <a:lstStyle>
            <a:lvl1pPr marL="3175" indent="-3175">
              <a:buNone/>
              <a:tabLst/>
              <a:defRPr sz="1200" b="1"/>
            </a:lvl1pPr>
            <a:lvl2pPr>
              <a:buNone/>
              <a:defRPr/>
            </a:lvl2pPr>
            <a:lvl3pPr>
              <a:buNone/>
              <a:defRPr/>
            </a:lvl3pPr>
            <a:lvl4pPr>
              <a:buNone/>
              <a:defRPr/>
            </a:lvl4pPr>
            <a:lvl5pPr>
              <a:buNone/>
              <a:defRPr/>
            </a:lvl5pPr>
          </a:lstStyle>
          <a:p>
            <a:pPr lvl="0"/>
            <a:r>
              <a:rPr lang="en-GB" noProof="0" dirty="0"/>
              <a:t>Click to add navigation/</a:t>
            </a:r>
            <a:r>
              <a:rPr lang="en-GB" noProof="0" dirty="0" err="1"/>
              <a:t>subheader</a:t>
            </a:r>
            <a:endParaRPr lang="en-GB" noProof="0" dirty="0"/>
          </a:p>
        </p:txBody>
      </p:sp>
      <p:sp>
        <p:nvSpPr>
          <p:cNvPr id="12" name="Text">
            <a:extLst>
              <a:ext uri="{FF2B5EF4-FFF2-40B4-BE49-F238E27FC236}">
                <a16:creationId xmlns:a16="http://schemas.microsoft.com/office/drawing/2014/main" id="{D84E0A46-5973-4E46-9096-4F1FFEB637F6}"/>
              </a:ext>
            </a:extLst>
          </p:cNvPr>
          <p:cNvSpPr>
            <a:spLocks noGrp="1"/>
          </p:cNvSpPr>
          <p:nvPr>
            <p:ph type="body" sz="quarter" idx="13" hasCustomPrompt="1"/>
          </p:nvPr>
        </p:nvSpPr>
        <p:spPr>
          <a:xfrm>
            <a:off x="323851" y="2103438"/>
            <a:ext cx="4176712" cy="2592387"/>
          </a:xfrm>
        </p:spPr>
        <p:txBody>
          <a:bodyPr rIns="144000"/>
          <a:lstStyle>
            <a:lvl1pPr>
              <a:defRPr sz="1400"/>
            </a:lvl1pPr>
            <a:lvl2pPr>
              <a:defRPr sz="1200"/>
            </a:lvl2pPr>
            <a:lvl3pPr>
              <a:defRPr sz="1200"/>
            </a:lvl3pPr>
            <a:lvl4pPr>
              <a:defRPr sz="1200"/>
            </a:lvl4pPr>
            <a:lvl5pPr>
              <a:defRPr sz="1200"/>
            </a:lvl5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35" name="Date">
            <a:extLst>
              <a:ext uri="{FF2B5EF4-FFF2-40B4-BE49-F238E27FC236}">
                <a16:creationId xmlns:a16="http://schemas.microsoft.com/office/drawing/2014/main" id="{FED9A850-451C-994B-9CEF-A2B324B2852F}"/>
              </a:ext>
            </a:extLst>
          </p:cNvPr>
          <p:cNvSpPr>
            <a:spLocks noGrp="1"/>
          </p:cNvSpPr>
          <p:nvPr>
            <p:ph type="dt" sz="half" idx="2"/>
          </p:nvPr>
        </p:nvSpPr>
        <p:spPr>
          <a:xfrm>
            <a:off x="110287" y="4901296"/>
            <a:ext cx="2948826" cy="115200"/>
          </a:xfrm>
          <a:prstGeom prst="rect">
            <a:avLst/>
          </a:prstGeom>
        </p:spPr>
        <p:txBody>
          <a:bodyPr vert="horz" lIns="0" tIns="0" rIns="0" bIns="0" rtlCol="0" anchor="t"/>
          <a:lstStyle>
            <a:lvl1pPr algn="l">
              <a:defRPr sz="600" b="0">
                <a:solidFill>
                  <a:srgbClr val="737373"/>
                </a:solidFill>
              </a:defRPr>
            </a:lvl1pPr>
          </a:lstStyle>
          <a:p>
            <a:fld id="{0C0D25B7-A448-0147-8F14-D3520D23AF41}" type="datetime1">
              <a:rPr lang="sv-SE" noProof="0" smtClean="0"/>
              <a:t>2024-09-17</a:t>
            </a:fld>
            <a:endParaRPr lang="en-GB" noProof="0"/>
          </a:p>
        </p:txBody>
      </p:sp>
      <p:sp>
        <p:nvSpPr>
          <p:cNvPr id="36" name="Number">
            <a:extLst>
              <a:ext uri="{FF2B5EF4-FFF2-40B4-BE49-F238E27FC236}">
                <a16:creationId xmlns:a16="http://schemas.microsoft.com/office/drawing/2014/main" id="{3D6301AA-5E2B-7F46-BF55-64A8320A6BF9}"/>
              </a:ext>
            </a:extLst>
          </p:cNvPr>
          <p:cNvSpPr>
            <a:spLocks noGrp="1"/>
          </p:cNvSpPr>
          <p:nvPr>
            <p:ph type="sldNum" sz="quarter" idx="4"/>
          </p:nvPr>
        </p:nvSpPr>
        <p:spPr>
          <a:xfrm>
            <a:off x="8640418" y="5003474"/>
            <a:ext cx="324294" cy="82456"/>
          </a:xfrm>
          <a:prstGeom prst="rect">
            <a:avLst/>
          </a:prstGeom>
        </p:spPr>
        <p:txBody>
          <a:bodyPr vert="horz" lIns="0" tIns="0" rIns="0" bIns="0" rtlCol="0" anchor="t"/>
          <a:lstStyle>
            <a:lvl1pPr algn="r">
              <a:defRPr sz="600" b="0">
                <a:solidFill>
                  <a:srgbClr val="737373"/>
                </a:solidFill>
              </a:defRPr>
            </a:lvl1pPr>
          </a:lstStyle>
          <a:p>
            <a:fld id="{17CD396C-6A52-4D5A-BAE3-92A1CC3BBDE0}" type="slidenum">
              <a:rPr lang="en-GB" noProof="0" smtClean="0"/>
              <a:pPr/>
              <a:t>‹#›</a:t>
            </a:fld>
            <a:endParaRPr lang="en-GB" noProof="0"/>
          </a:p>
        </p:txBody>
      </p:sp>
      <p:sp>
        <p:nvSpPr>
          <p:cNvPr id="13" name="Footer">
            <a:extLst>
              <a:ext uri="{FF2B5EF4-FFF2-40B4-BE49-F238E27FC236}">
                <a16:creationId xmlns:a16="http://schemas.microsoft.com/office/drawing/2014/main" id="{DC643E75-61AD-CE44-8B9B-514A1A088DD3}"/>
              </a:ext>
            </a:extLst>
          </p:cNvPr>
          <p:cNvSpPr>
            <a:spLocks noGrp="1"/>
          </p:cNvSpPr>
          <p:nvPr>
            <p:ph type="ftr" sz="quarter" idx="3"/>
          </p:nvPr>
        </p:nvSpPr>
        <p:spPr>
          <a:xfrm>
            <a:off x="6084887" y="4901296"/>
            <a:ext cx="2879823" cy="115200"/>
          </a:xfrm>
          <a:prstGeom prst="rect">
            <a:avLst/>
          </a:prstGeom>
        </p:spPr>
        <p:txBody>
          <a:bodyPr vert="horz" lIns="0" tIns="0" rIns="0" bIns="0" rtlCol="0" anchor="t"/>
          <a:lstStyle>
            <a:lvl1pPr algn="r">
              <a:defRPr sz="600">
                <a:solidFill>
                  <a:srgbClr val="737373"/>
                </a:solidFill>
              </a:defRPr>
            </a:lvl1pPr>
          </a:lstStyle>
          <a:p>
            <a:r>
              <a:rPr lang="en-GB" noProof="0"/>
              <a:t>Go to header/footer to change text </a:t>
            </a:r>
          </a:p>
          <a:p>
            <a:endParaRPr lang="en-GB" noProof="0"/>
          </a:p>
        </p:txBody>
      </p:sp>
      <p:sp>
        <p:nvSpPr>
          <p:cNvPr id="2" name="Freeform 1">
            <a:extLst>
              <a:ext uri="{FF2B5EF4-FFF2-40B4-BE49-F238E27FC236}">
                <a16:creationId xmlns:a16="http://schemas.microsoft.com/office/drawing/2014/main" id="{973A5889-ABE6-C735-E4C4-95E5FECAFFD8}"/>
              </a:ext>
            </a:extLst>
          </p:cNvPr>
          <p:cNvSpPr/>
          <p:nvPr userDrawn="1"/>
        </p:nvSpPr>
        <p:spPr>
          <a:xfrm>
            <a:off x="5732735" y="364451"/>
            <a:ext cx="2030518" cy="4275202"/>
          </a:xfrm>
          <a:custGeom>
            <a:avLst/>
            <a:gdLst>
              <a:gd name="connsiteX0" fmla="*/ 1308395 w 1308394"/>
              <a:gd name="connsiteY0" fmla="*/ 1065750 h 2754789"/>
              <a:gd name="connsiteX1" fmla="*/ 1308395 w 1308394"/>
              <a:gd name="connsiteY1" fmla="*/ 702997 h 2754789"/>
              <a:gd name="connsiteX2" fmla="*/ 1301796 w 1308394"/>
              <a:gd name="connsiteY2" fmla="*/ 702997 h 2754789"/>
              <a:gd name="connsiteX3" fmla="*/ 1301796 w 1308394"/>
              <a:gd name="connsiteY3" fmla="*/ 157594 h 2754789"/>
              <a:gd name="connsiteX4" fmla="*/ 1144203 w 1308394"/>
              <a:gd name="connsiteY4" fmla="*/ 0 h 2754789"/>
              <a:gd name="connsiteX5" fmla="*/ 157593 w 1308394"/>
              <a:gd name="connsiteY5" fmla="*/ 0 h 2754789"/>
              <a:gd name="connsiteX6" fmla="*/ 0 w 1308394"/>
              <a:gd name="connsiteY6" fmla="*/ 157594 h 2754789"/>
              <a:gd name="connsiteX7" fmla="*/ 0 w 1308394"/>
              <a:gd name="connsiteY7" fmla="*/ 2597196 h 2754789"/>
              <a:gd name="connsiteX8" fmla="*/ 157593 w 1308394"/>
              <a:gd name="connsiteY8" fmla="*/ 2754790 h 2754789"/>
              <a:gd name="connsiteX9" fmla="*/ 1144203 w 1308394"/>
              <a:gd name="connsiteY9" fmla="*/ 2754790 h 2754789"/>
              <a:gd name="connsiteX10" fmla="*/ 1301796 w 1308394"/>
              <a:gd name="connsiteY10" fmla="*/ 2597196 h 2754789"/>
              <a:gd name="connsiteX11" fmla="*/ 1301796 w 1308394"/>
              <a:gd name="connsiteY11" fmla="*/ 1368631 h 2754789"/>
              <a:gd name="connsiteX12" fmla="*/ 1308395 w 1308394"/>
              <a:gd name="connsiteY12" fmla="*/ 1368631 h 2754789"/>
              <a:gd name="connsiteX13" fmla="*/ 1308395 w 1308394"/>
              <a:gd name="connsiteY13" fmla="*/ 1196019 h 2754789"/>
              <a:gd name="connsiteX14" fmla="*/ 1301796 w 1308394"/>
              <a:gd name="connsiteY14" fmla="*/ 1196019 h 2754789"/>
              <a:gd name="connsiteX15" fmla="*/ 1301796 w 1308394"/>
              <a:gd name="connsiteY15" fmla="*/ 1065709 h 2754789"/>
              <a:gd name="connsiteX16" fmla="*/ 1308395 w 1308394"/>
              <a:gd name="connsiteY16" fmla="*/ 1065709 h 2754789"/>
              <a:gd name="connsiteX17" fmla="*/ 1246580 w 1308394"/>
              <a:gd name="connsiteY17" fmla="*/ 2589424 h 2754789"/>
              <a:gd name="connsiteX18" fmla="*/ 1138495 w 1308394"/>
              <a:gd name="connsiteY18" fmla="*/ 2697509 h 2754789"/>
              <a:gd name="connsiteX19" fmla="*/ 163301 w 1308394"/>
              <a:gd name="connsiteY19" fmla="*/ 2697509 h 2754789"/>
              <a:gd name="connsiteX20" fmla="*/ 55216 w 1308394"/>
              <a:gd name="connsiteY20" fmla="*/ 2589424 h 2754789"/>
              <a:gd name="connsiteX21" fmla="*/ 55216 w 1308394"/>
              <a:gd name="connsiteY21" fmla="*/ 165447 h 2754789"/>
              <a:gd name="connsiteX22" fmla="*/ 163301 w 1308394"/>
              <a:gd name="connsiteY22" fmla="*/ 57362 h 2754789"/>
              <a:gd name="connsiteX23" fmla="*/ 1138495 w 1308394"/>
              <a:gd name="connsiteY23" fmla="*/ 57362 h 2754789"/>
              <a:gd name="connsiteX24" fmla="*/ 1246580 w 1308394"/>
              <a:gd name="connsiteY24" fmla="*/ 165447 h 2754789"/>
              <a:gd name="connsiteX25" fmla="*/ 1246580 w 1308394"/>
              <a:gd name="connsiteY25" fmla="*/ 2589383 h 2754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308394" h="2754789">
                <a:moveTo>
                  <a:pt x="1308395" y="1065750"/>
                </a:moveTo>
                <a:lnTo>
                  <a:pt x="1308395" y="702997"/>
                </a:lnTo>
                <a:lnTo>
                  <a:pt x="1301796" y="702997"/>
                </a:lnTo>
                <a:lnTo>
                  <a:pt x="1301796" y="157594"/>
                </a:lnTo>
                <a:cubicBezTo>
                  <a:pt x="1301796" y="70680"/>
                  <a:pt x="1231075" y="0"/>
                  <a:pt x="1144203" y="0"/>
                </a:cubicBezTo>
                <a:lnTo>
                  <a:pt x="157593" y="0"/>
                </a:lnTo>
                <a:cubicBezTo>
                  <a:pt x="70680" y="0"/>
                  <a:pt x="0" y="70721"/>
                  <a:pt x="0" y="157594"/>
                </a:cubicBezTo>
                <a:lnTo>
                  <a:pt x="0" y="2597196"/>
                </a:lnTo>
                <a:cubicBezTo>
                  <a:pt x="0" y="2684109"/>
                  <a:pt x="70721" y="2754790"/>
                  <a:pt x="157593" y="2754790"/>
                </a:cubicBezTo>
                <a:lnTo>
                  <a:pt x="1144203" y="2754790"/>
                </a:lnTo>
                <a:cubicBezTo>
                  <a:pt x="1231116" y="2754790"/>
                  <a:pt x="1301796" y="2684069"/>
                  <a:pt x="1301796" y="2597196"/>
                </a:cubicBezTo>
                <a:lnTo>
                  <a:pt x="1301796" y="1368631"/>
                </a:lnTo>
                <a:lnTo>
                  <a:pt x="1308395" y="1368631"/>
                </a:lnTo>
                <a:lnTo>
                  <a:pt x="1308395" y="1196019"/>
                </a:lnTo>
                <a:lnTo>
                  <a:pt x="1301796" y="1196019"/>
                </a:lnTo>
                <a:lnTo>
                  <a:pt x="1301796" y="1065709"/>
                </a:lnTo>
                <a:lnTo>
                  <a:pt x="1308395" y="1065709"/>
                </a:lnTo>
                <a:close/>
                <a:moveTo>
                  <a:pt x="1246580" y="2589424"/>
                </a:moveTo>
                <a:cubicBezTo>
                  <a:pt x="1246580" y="2649012"/>
                  <a:pt x="1198083" y="2697509"/>
                  <a:pt x="1138495" y="2697509"/>
                </a:cubicBezTo>
                <a:lnTo>
                  <a:pt x="163301" y="2697509"/>
                </a:lnTo>
                <a:cubicBezTo>
                  <a:pt x="103672" y="2697509"/>
                  <a:pt x="55216" y="2649012"/>
                  <a:pt x="55216" y="2589424"/>
                </a:cubicBezTo>
                <a:lnTo>
                  <a:pt x="55216" y="165447"/>
                </a:lnTo>
                <a:cubicBezTo>
                  <a:pt x="55216" y="105818"/>
                  <a:pt x="103713" y="57362"/>
                  <a:pt x="163301" y="57362"/>
                </a:cubicBezTo>
                <a:lnTo>
                  <a:pt x="1138495" y="57362"/>
                </a:lnTo>
                <a:cubicBezTo>
                  <a:pt x="1198083" y="57362"/>
                  <a:pt x="1246580" y="105859"/>
                  <a:pt x="1246580" y="165447"/>
                </a:cubicBezTo>
                <a:lnTo>
                  <a:pt x="1246580" y="2589383"/>
                </a:lnTo>
                <a:close/>
              </a:path>
            </a:pathLst>
          </a:custGeom>
          <a:gradFill>
            <a:gsLst>
              <a:gs pos="0">
                <a:schemeClr val="tx1"/>
              </a:gs>
              <a:gs pos="78000">
                <a:schemeClr val="tx1">
                  <a:lumMod val="85000"/>
                  <a:lumOff val="15000"/>
                </a:schemeClr>
              </a:gs>
              <a:gs pos="87000">
                <a:schemeClr val="tx1">
                  <a:lumMod val="75000"/>
                  <a:lumOff val="25000"/>
                </a:schemeClr>
              </a:gs>
              <a:gs pos="100000">
                <a:schemeClr val="bg1">
                  <a:lumMod val="50000"/>
                </a:schemeClr>
              </a:gs>
            </a:gsLst>
            <a:lin ang="3600000" scaled="0"/>
          </a:gradFill>
          <a:ln w="4048" cap="flat">
            <a:noFill/>
            <a:prstDash val="solid"/>
            <a:miter/>
          </a:ln>
        </p:spPr>
        <p:txBody>
          <a:bodyPr rtlCol="0" anchor="ctr"/>
          <a:lstStyle/>
          <a:p>
            <a:endParaRPr lang="en-GB"/>
          </a:p>
        </p:txBody>
      </p:sp>
    </p:spTree>
    <p:extLst>
      <p:ext uri="{BB962C8B-B14F-4D97-AF65-F5344CB8AC3E}">
        <p14:creationId xmlns:p14="http://schemas.microsoft.com/office/powerpoint/2010/main" val="3078590515"/>
      </p:ext>
    </p:extLst>
  </p:cSld>
  <p:clrMapOvr>
    <a:masterClrMapping/>
  </p:clrMapOvr>
  <p:extLst>
    <p:ext uri="{DCECCB84-F9BA-43D5-87BE-67443E8EF086}">
      <p15:sldGuideLst xmlns:p15="http://schemas.microsoft.com/office/powerpoint/2012/main"/>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7 Mockup Iphone SE">
    <p:bg>
      <p:bgPr>
        <a:solidFill>
          <a:srgbClr val="EBF2F3"/>
        </a:solidFill>
        <a:effectLst/>
      </p:bgPr>
    </p:bg>
    <p:spTree>
      <p:nvGrpSpPr>
        <p:cNvPr id="1" name=""/>
        <p:cNvGrpSpPr/>
        <p:nvPr/>
      </p:nvGrpSpPr>
      <p:grpSpPr>
        <a:xfrm>
          <a:off x="0" y="0"/>
          <a:ext cx="0" cy="0"/>
          <a:chOff x="0" y="0"/>
          <a:chExt cx="0" cy="0"/>
        </a:xfrm>
      </p:grpSpPr>
      <p:sp>
        <p:nvSpPr>
          <p:cNvPr id="38" name="Picture Placeholder 37">
            <a:extLst>
              <a:ext uri="{FF2B5EF4-FFF2-40B4-BE49-F238E27FC236}">
                <a16:creationId xmlns:a16="http://schemas.microsoft.com/office/drawing/2014/main" id="{7539A5C1-D35D-699A-EDB3-89B231932F8F}"/>
              </a:ext>
            </a:extLst>
          </p:cNvPr>
          <p:cNvSpPr>
            <a:spLocks noGrp="1" noChangeAspect="1"/>
          </p:cNvSpPr>
          <p:nvPr>
            <p:ph type="pic" sz="quarter" idx="12" hasCustomPrompt="1"/>
          </p:nvPr>
        </p:nvSpPr>
        <p:spPr>
          <a:xfrm>
            <a:off x="5797437" y="870075"/>
            <a:ext cx="1919002" cy="3241550"/>
          </a:xfrm>
          <a:custGeom>
            <a:avLst/>
            <a:gdLst>
              <a:gd name="connsiteX0" fmla="*/ 0 w 1919002"/>
              <a:gd name="connsiteY0" fmla="*/ 0 h 3241550"/>
              <a:gd name="connsiteX1" fmla="*/ 1919002 w 1919002"/>
              <a:gd name="connsiteY1" fmla="*/ 0 h 3241550"/>
              <a:gd name="connsiteX2" fmla="*/ 1919002 w 1919002"/>
              <a:gd name="connsiteY2" fmla="*/ 3241550 h 3241550"/>
              <a:gd name="connsiteX3" fmla="*/ 0 w 1919002"/>
              <a:gd name="connsiteY3" fmla="*/ 3241550 h 3241550"/>
            </a:gdLst>
            <a:ahLst/>
            <a:cxnLst>
              <a:cxn ang="0">
                <a:pos x="connsiteX0" y="connsiteY0"/>
              </a:cxn>
              <a:cxn ang="0">
                <a:pos x="connsiteX1" y="connsiteY1"/>
              </a:cxn>
              <a:cxn ang="0">
                <a:pos x="connsiteX2" y="connsiteY2"/>
              </a:cxn>
              <a:cxn ang="0">
                <a:pos x="connsiteX3" y="connsiteY3"/>
              </a:cxn>
            </a:cxnLst>
            <a:rect l="l" t="t" r="r" b="b"/>
            <a:pathLst>
              <a:path w="1919002" h="3241550">
                <a:moveTo>
                  <a:pt x="0" y="0"/>
                </a:moveTo>
                <a:lnTo>
                  <a:pt x="1919002" y="0"/>
                </a:lnTo>
                <a:lnTo>
                  <a:pt x="1919002" y="3241550"/>
                </a:lnTo>
                <a:lnTo>
                  <a:pt x="0" y="3241550"/>
                </a:lnTo>
                <a:close/>
              </a:path>
            </a:pathLst>
          </a:custGeom>
          <a:blipFill dpi="0" rotWithShape="1">
            <a:blip r:embed="rId2"/>
            <a:srcRect/>
            <a:tile tx="0" ty="0" sx="100000" sy="100000" flip="none" algn="tl"/>
          </a:blipFill>
        </p:spPr>
        <p:txBody>
          <a:bodyPr wrap="square">
            <a:noAutofit/>
          </a:bodyPr>
          <a:lstStyle>
            <a:lvl1pPr marL="4763" indent="-4763" algn="ctr">
              <a:buFont typeface="Arial" panose="020B0604020202020204" pitchFamily="34" charset="0"/>
              <a:buNone/>
              <a:tabLst/>
              <a:defRPr sz="800"/>
            </a:lvl1pPr>
          </a:lstStyle>
          <a:p>
            <a:r>
              <a:rPr lang="en-GB" noProof="0"/>
              <a:t>Click on the icon to add screenshot</a:t>
            </a:r>
          </a:p>
        </p:txBody>
      </p:sp>
      <p:sp>
        <p:nvSpPr>
          <p:cNvPr id="6" name="Title">
            <a:extLst>
              <a:ext uri="{FF2B5EF4-FFF2-40B4-BE49-F238E27FC236}">
                <a16:creationId xmlns:a16="http://schemas.microsoft.com/office/drawing/2014/main" id="{4F9BFEED-0E03-904F-9847-3F79E60C9524}"/>
              </a:ext>
            </a:extLst>
          </p:cNvPr>
          <p:cNvSpPr>
            <a:spLocks noGrp="1"/>
          </p:cNvSpPr>
          <p:nvPr>
            <p:ph type="title" hasCustomPrompt="1"/>
          </p:nvPr>
        </p:nvSpPr>
        <p:spPr>
          <a:xfrm>
            <a:off x="323850" y="525600"/>
            <a:ext cx="4176713" cy="1498314"/>
          </a:xfrm>
        </p:spPr>
        <p:txBody>
          <a:bodyPr rIns="144000"/>
          <a:lstStyle>
            <a:lvl1pPr>
              <a:defRPr sz="3000" spc="-70" baseline="0"/>
            </a:lvl1pPr>
          </a:lstStyle>
          <a:p>
            <a:r>
              <a:rPr lang="en-GB" noProof="0" dirty="0"/>
              <a:t>Click to add a headline of maximum three lines</a:t>
            </a:r>
          </a:p>
        </p:txBody>
      </p:sp>
      <p:sp>
        <p:nvSpPr>
          <p:cNvPr id="16" name="Navigation">
            <a:extLst>
              <a:ext uri="{FF2B5EF4-FFF2-40B4-BE49-F238E27FC236}">
                <a16:creationId xmlns:a16="http://schemas.microsoft.com/office/drawing/2014/main" id="{CF7D2E26-08D8-5949-87B2-516D214C08AD}"/>
              </a:ext>
            </a:extLst>
          </p:cNvPr>
          <p:cNvSpPr>
            <a:spLocks noGrp="1"/>
          </p:cNvSpPr>
          <p:nvPr>
            <p:ph type="body" sz="quarter" idx="14" hasCustomPrompt="1"/>
          </p:nvPr>
        </p:nvSpPr>
        <p:spPr>
          <a:xfrm>
            <a:off x="323849" y="276226"/>
            <a:ext cx="4176077" cy="276999"/>
          </a:xfrm>
        </p:spPr>
        <p:txBody>
          <a:bodyPr lIns="111600" rIns="144000" anchor="t"/>
          <a:lstStyle>
            <a:lvl1pPr marL="3175" indent="-3175">
              <a:buNone/>
              <a:tabLst/>
              <a:defRPr sz="1200" b="1"/>
            </a:lvl1pPr>
            <a:lvl2pPr>
              <a:buNone/>
              <a:defRPr/>
            </a:lvl2pPr>
            <a:lvl3pPr>
              <a:buNone/>
              <a:defRPr/>
            </a:lvl3pPr>
            <a:lvl4pPr>
              <a:buNone/>
              <a:defRPr/>
            </a:lvl4pPr>
            <a:lvl5pPr>
              <a:buNone/>
              <a:defRPr/>
            </a:lvl5pPr>
          </a:lstStyle>
          <a:p>
            <a:pPr lvl="0"/>
            <a:r>
              <a:rPr lang="en-GB" noProof="0" dirty="0"/>
              <a:t>Click to add navigation/</a:t>
            </a:r>
            <a:r>
              <a:rPr lang="en-GB" noProof="0" dirty="0" err="1"/>
              <a:t>subheader</a:t>
            </a:r>
            <a:endParaRPr lang="en-GB" noProof="0" dirty="0"/>
          </a:p>
        </p:txBody>
      </p:sp>
      <p:sp>
        <p:nvSpPr>
          <p:cNvPr id="12" name="Text">
            <a:extLst>
              <a:ext uri="{FF2B5EF4-FFF2-40B4-BE49-F238E27FC236}">
                <a16:creationId xmlns:a16="http://schemas.microsoft.com/office/drawing/2014/main" id="{D84E0A46-5973-4E46-9096-4F1FFEB637F6}"/>
              </a:ext>
            </a:extLst>
          </p:cNvPr>
          <p:cNvSpPr>
            <a:spLocks noGrp="1"/>
          </p:cNvSpPr>
          <p:nvPr>
            <p:ph type="body" sz="quarter" idx="13" hasCustomPrompt="1"/>
          </p:nvPr>
        </p:nvSpPr>
        <p:spPr>
          <a:xfrm>
            <a:off x="323851" y="2103438"/>
            <a:ext cx="4176712" cy="2592387"/>
          </a:xfrm>
        </p:spPr>
        <p:txBody>
          <a:bodyPr rIns="144000"/>
          <a:lstStyle>
            <a:lvl1pPr>
              <a:defRPr sz="1400"/>
            </a:lvl1pPr>
            <a:lvl2pPr>
              <a:defRPr sz="1200"/>
            </a:lvl2pPr>
            <a:lvl3pPr>
              <a:defRPr sz="1200"/>
            </a:lvl3pPr>
            <a:lvl4pPr>
              <a:defRPr sz="1200"/>
            </a:lvl4pPr>
            <a:lvl5pPr>
              <a:defRPr sz="1200"/>
            </a:lvl5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35" name="Date">
            <a:extLst>
              <a:ext uri="{FF2B5EF4-FFF2-40B4-BE49-F238E27FC236}">
                <a16:creationId xmlns:a16="http://schemas.microsoft.com/office/drawing/2014/main" id="{FED9A850-451C-994B-9CEF-A2B324B2852F}"/>
              </a:ext>
            </a:extLst>
          </p:cNvPr>
          <p:cNvSpPr>
            <a:spLocks noGrp="1"/>
          </p:cNvSpPr>
          <p:nvPr>
            <p:ph type="dt" sz="half" idx="2"/>
          </p:nvPr>
        </p:nvSpPr>
        <p:spPr>
          <a:xfrm>
            <a:off x="110287" y="4901296"/>
            <a:ext cx="2948826" cy="115200"/>
          </a:xfrm>
          <a:prstGeom prst="rect">
            <a:avLst/>
          </a:prstGeom>
        </p:spPr>
        <p:txBody>
          <a:bodyPr vert="horz" lIns="0" tIns="0" rIns="0" bIns="0" rtlCol="0" anchor="t"/>
          <a:lstStyle>
            <a:lvl1pPr algn="l">
              <a:defRPr sz="600" b="0">
                <a:solidFill>
                  <a:srgbClr val="737373"/>
                </a:solidFill>
              </a:defRPr>
            </a:lvl1pPr>
          </a:lstStyle>
          <a:p>
            <a:fld id="{0C0D25B7-A448-0147-8F14-D3520D23AF41}" type="datetime1">
              <a:rPr lang="sv-SE" noProof="0" smtClean="0"/>
              <a:t>2024-09-17</a:t>
            </a:fld>
            <a:endParaRPr lang="en-GB" noProof="0"/>
          </a:p>
        </p:txBody>
      </p:sp>
      <p:sp>
        <p:nvSpPr>
          <p:cNvPr id="36" name="Number">
            <a:extLst>
              <a:ext uri="{FF2B5EF4-FFF2-40B4-BE49-F238E27FC236}">
                <a16:creationId xmlns:a16="http://schemas.microsoft.com/office/drawing/2014/main" id="{3D6301AA-5E2B-7F46-BF55-64A8320A6BF9}"/>
              </a:ext>
            </a:extLst>
          </p:cNvPr>
          <p:cNvSpPr>
            <a:spLocks noGrp="1"/>
          </p:cNvSpPr>
          <p:nvPr>
            <p:ph type="sldNum" sz="quarter" idx="4"/>
          </p:nvPr>
        </p:nvSpPr>
        <p:spPr>
          <a:xfrm>
            <a:off x="8640418" y="5003474"/>
            <a:ext cx="324294" cy="82456"/>
          </a:xfrm>
          <a:prstGeom prst="rect">
            <a:avLst/>
          </a:prstGeom>
        </p:spPr>
        <p:txBody>
          <a:bodyPr vert="horz" lIns="0" tIns="0" rIns="0" bIns="0" rtlCol="0" anchor="t"/>
          <a:lstStyle>
            <a:lvl1pPr algn="r">
              <a:defRPr sz="600" b="0">
                <a:solidFill>
                  <a:srgbClr val="737373"/>
                </a:solidFill>
              </a:defRPr>
            </a:lvl1pPr>
          </a:lstStyle>
          <a:p>
            <a:fld id="{17CD396C-6A52-4D5A-BAE3-92A1CC3BBDE0}" type="slidenum">
              <a:rPr lang="en-GB" noProof="0" smtClean="0"/>
              <a:pPr/>
              <a:t>‹#›</a:t>
            </a:fld>
            <a:endParaRPr lang="en-GB" noProof="0"/>
          </a:p>
        </p:txBody>
      </p:sp>
      <p:sp>
        <p:nvSpPr>
          <p:cNvPr id="13" name="Footer">
            <a:extLst>
              <a:ext uri="{FF2B5EF4-FFF2-40B4-BE49-F238E27FC236}">
                <a16:creationId xmlns:a16="http://schemas.microsoft.com/office/drawing/2014/main" id="{DC643E75-61AD-CE44-8B9B-514A1A088DD3}"/>
              </a:ext>
            </a:extLst>
          </p:cNvPr>
          <p:cNvSpPr>
            <a:spLocks noGrp="1"/>
          </p:cNvSpPr>
          <p:nvPr>
            <p:ph type="ftr" sz="quarter" idx="3"/>
          </p:nvPr>
        </p:nvSpPr>
        <p:spPr>
          <a:xfrm>
            <a:off x="6084887" y="4901296"/>
            <a:ext cx="2879823" cy="115200"/>
          </a:xfrm>
          <a:prstGeom prst="rect">
            <a:avLst/>
          </a:prstGeom>
        </p:spPr>
        <p:txBody>
          <a:bodyPr vert="horz" lIns="0" tIns="0" rIns="0" bIns="0" rtlCol="0" anchor="t"/>
          <a:lstStyle>
            <a:lvl1pPr algn="r">
              <a:defRPr sz="600">
                <a:solidFill>
                  <a:srgbClr val="737373"/>
                </a:solidFill>
              </a:defRPr>
            </a:lvl1pPr>
          </a:lstStyle>
          <a:p>
            <a:r>
              <a:rPr lang="en-GB" noProof="0"/>
              <a:t>Go to header/footer to change text </a:t>
            </a:r>
          </a:p>
          <a:p>
            <a:endParaRPr lang="en-GB" noProof="0"/>
          </a:p>
        </p:txBody>
      </p:sp>
      <p:grpSp>
        <p:nvGrpSpPr>
          <p:cNvPr id="32" name="Group 31">
            <a:extLst>
              <a:ext uri="{FF2B5EF4-FFF2-40B4-BE49-F238E27FC236}">
                <a16:creationId xmlns:a16="http://schemas.microsoft.com/office/drawing/2014/main" id="{AFBAA733-7015-80D9-A396-F02B90862771}"/>
              </a:ext>
            </a:extLst>
          </p:cNvPr>
          <p:cNvGrpSpPr>
            <a:grpSpLocks noChangeAspect="1"/>
          </p:cNvGrpSpPr>
          <p:nvPr userDrawn="1"/>
        </p:nvGrpSpPr>
        <p:grpSpPr>
          <a:xfrm>
            <a:off x="5698184" y="358140"/>
            <a:ext cx="2111548" cy="4287600"/>
            <a:chOff x="-3606774" y="-142106"/>
            <a:chExt cx="1363570" cy="2768795"/>
          </a:xfrm>
          <a:noFill/>
        </p:grpSpPr>
        <p:sp>
          <p:nvSpPr>
            <p:cNvPr id="25" name="Freeform 24">
              <a:extLst>
                <a:ext uri="{FF2B5EF4-FFF2-40B4-BE49-F238E27FC236}">
                  <a16:creationId xmlns:a16="http://schemas.microsoft.com/office/drawing/2014/main" id="{8C47638F-13B6-E112-CA84-25237C4CCEDF}"/>
                </a:ext>
              </a:extLst>
            </p:cNvPr>
            <p:cNvSpPr/>
            <p:nvPr/>
          </p:nvSpPr>
          <p:spPr>
            <a:xfrm>
              <a:off x="-3606774" y="-142106"/>
              <a:ext cx="1363570" cy="2768795"/>
            </a:xfrm>
            <a:custGeom>
              <a:avLst/>
              <a:gdLst>
                <a:gd name="connsiteX0" fmla="*/ 1350414 w 1363570"/>
                <a:gd name="connsiteY0" fmla="*/ 601066 h 2768795"/>
                <a:gd name="connsiteX1" fmla="*/ 1346771 w 1363570"/>
                <a:gd name="connsiteY1" fmla="*/ 601066 h 2768795"/>
                <a:gd name="connsiteX2" fmla="*/ 1346771 w 1363570"/>
                <a:gd name="connsiteY2" fmla="*/ 208114 h 2768795"/>
                <a:gd name="connsiteX3" fmla="*/ 1138657 w 1363570"/>
                <a:gd name="connsiteY3" fmla="*/ 0 h 2768795"/>
                <a:gd name="connsiteX4" fmla="*/ 227140 w 1363570"/>
                <a:gd name="connsiteY4" fmla="*/ 0 h 2768795"/>
                <a:gd name="connsiteX5" fmla="*/ 19026 w 1363570"/>
                <a:gd name="connsiteY5" fmla="*/ 208114 h 2768795"/>
                <a:gd name="connsiteX6" fmla="*/ 19026 w 1363570"/>
                <a:gd name="connsiteY6" fmla="*/ 367327 h 2768795"/>
                <a:gd name="connsiteX7" fmla="*/ 13156 w 1363570"/>
                <a:gd name="connsiteY7" fmla="*/ 367327 h 2768795"/>
                <a:gd name="connsiteX8" fmla="*/ 0 w 1363570"/>
                <a:gd name="connsiteY8" fmla="*/ 380483 h 2768795"/>
                <a:gd name="connsiteX9" fmla="*/ 0 w 1363570"/>
                <a:gd name="connsiteY9" fmla="*/ 460191 h 2768795"/>
                <a:gd name="connsiteX10" fmla="*/ 13156 w 1363570"/>
                <a:gd name="connsiteY10" fmla="*/ 473347 h 2768795"/>
                <a:gd name="connsiteX11" fmla="*/ 19026 w 1363570"/>
                <a:gd name="connsiteY11" fmla="*/ 473347 h 2768795"/>
                <a:gd name="connsiteX12" fmla="*/ 19026 w 1363570"/>
                <a:gd name="connsiteY12" fmla="*/ 601066 h 2768795"/>
                <a:gd name="connsiteX13" fmla="*/ 13156 w 1363570"/>
                <a:gd name="connsiteY13" fmla="*/ 601066 h 2768795"/>
                <a:gd name="connsiteX14" fmla="*/ 0 w 1363570"/>
                <a:gd name="connsiteY14" fmla="*/ 614222 h 2768795"/>
                <a:gd name="connsiteX15" fmla="*/ 0 w 1363570"/>
                <a:gd name="connsiteY15" fmla="*/ 787927 h 2768795"/>
                <a:gd name="connsiteX16" fmla="*/ 13156 w 1363570"/>
                <a:gd name="connsiteY16" fmla="*/ 801083 h 2768795"/>
                <a:gd name="connsiteX17" fmla="*/ 19026 w 1363570"/>
                <a:gd name="connsiteY17" fmla="*/ 801083 h 2768795"/>
                <a:gd name="connsiteX18" fmla="*/ 19026 w 1363570"/>
                <a:gd name="connsiteY18" fmla="*/ 847354 h 2768795"/>
                <a:gd name="connsiteX19" fmla="*/ 13156 w 1363570"/>
                <a:gd name="connsiteY19" fmla="*/ 847354 h 2768795"/>
                <a:gd name="connsiteX20" fmla="*/ 0 w 1363570"/>
                <a:gd name="connsiteY20" fmla="*/ 860510 h 2768795"/>
                <a:gd name="connsiteX21" fmla="*/ 0 w 1363570"/>
                <a:gd name="connsiteY21" fmla="*/ 1034215 h 2768795"/>
                <a:gd name="connsiteX22" fmla="*/ 13156 w 1363570"/>
                <a:gd name="connsiteY22" fmla="*/ 1047371 h 2768795"/>
                <a:gd name="connsiteX23" fmla="*/ 19026 w 1363570"/>
                <a:gd name="connsiteY23" fmla="*/ 1047371 h 2768795"/>
                <a:gd name="connsiteX24" fmla="*/ 19026 w 1363570"/>
                <a:gd name="connsiteY24" fmla="*/ 2560682 h 2768795"/>
                <a:gd name="connsiteX25" fmla="*/ 227140 w 1363570"/>
                <a:gd name="connsiteY25" fmla="*/ 2768796 h 2768795"/>
                <a:gd name="connsiteX26" fmla="*/ 1138657 w 1363570"/>
                <a:gd name="connsiteY26" fmla="*/ 2768796 h 2768795"/>
                <a:gd name="connsiteX27" fmla="*/ 1346771 w 1363570"/>
                <a:gd name="connsiteY27" fmla="*/ 2560682 h 2768795"/>
                <a:gd name="connsiteX28" fmla="*/ 1346771 w 1363570"/>
                <a:gd name="connsiteY28" fmla="*/ 801124 h 2768795"/>
                <a:gd name="connsiteX29" fmla="*/ 1350414 w 1363570"/>
                <a:gd name="connsiteY29" fmla="*/ 801124 h 2768795"/>
                <a:gd name="connsiteX30" fmla="*/ 1363570 w 1363570"/>
                <a:gd name="connsiteY30" fmla="*/ 787968 h 2768795"/>
                <a:gd name="connsiteX31" fmla="*/ 1363570 w 1363570"/>
                <a:gd name="connsiteY31" fmla="*/ 614263 h 2768795"/>
                <a:gd name="connsiteX32" fmla="*/ 1350414 w 1363570"/>
                <a:gd name="connsiteY32" fmla="*/ 601106 h 2768795"/>
                <a:gd name="connsiteX33" fmla="*/ 1350414 w 1363570"/>
                <a:gd name="connsiteY33" fmla="*/ 601106 h 2768795"/>
                <a:gd name="connsiteX34" fmla="*/ 1298193 w 1363570"/>
                <a:gd name="connsiteY34" fmla="*/ 2421062 h 2768795"/>
                <a:gd name="connsiteX35" fmla="*/ 67563 w 1363570"/>
                <a:gd name="connsiteY35" fmla="*/ 2421062 h 2768795"/>
                <a:gd name="connsiteX36" fmla="*/ 67563 w 1363570"/>
                <a:gd name="connsiteY36" fmla="*/ 333525 h 2768795"/>
                <a:gd name="connsiteX37" fmla="*/ 1298193 w 1363570"/>
                <a:gd name="connsiteY37" fmla="*/ 333525 h 2768795"/>
                <a:gd name="connsiteX38" fmla="*/ 1298193 w 1363570"/>
                <a:gd name="connsiteY38" fmla="*/ 2421103 h 2768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363570" h="2768795">
                  <a:moveTo>
                    <a:pt x="1350414" y="601066"/>
                  </a:moveTo>
                  <a:lnTo>
                    <a:pt x="1346771" y="601066"/>
                  </a:lnTo>
                  <a:lnTo>
                    <a:pt x="1346771" y="208114"/>
                  </a:lnTo>
                  <a:cubicBezTo>
                    <a:pt x="1346771" y="93350"/>
                    <a:pt x="1253421" y="0"/>
                    <a:pt x="1138657" y="0"/>
                  </a:cubicBezTo>
                  <a:lnTo>
                    <a:pt x="227140" y="0"/>
                  </a:lnTo>
                  <a:cubicBezTo>
                    <a:pt x="112376" y="0"/>
                    <a:pt x="19026" y="93350"/>
                    <a:pt x="19026" y="208114"/>
                  </a:cubicBezTo>
                  <a:lnTo>
                    <a:pt x="19026" y="367327"/>
                  </a:lnTo>
                  <a:lnTo>
                    <a:pt x="13156" y="367327"/>
                  </a:lnTo>
                  <a:cubicBezTo>
                    <a:pt x="5910" y="367327"/>
                    <a:pt x="0" y="373237"/>
                    <a:pt x="0" y="380483"/>
                  </a:cubicBezTo>
                  <a:lnTo>
                    <a:pt x="0" y="460191"/>
                  </a:lnTo>
                  <a:cubicBezTo>
                    <a:pt x="0" y="467437"/>
                    <a:pt x="5910" y="473347"/>
                    <a:pt x="13156" y="473347"/>
                  </a:cubicBezTo>
                  <a:lnTo>
                    <a:pt x="19026" y="473347"/>
                  </a:lnTo>
                  <a:lnTo>
                    <a:pt x="19026" y="601066"/>
                  </a:lnTo>
                  <a:lnTo>
                    <a:pt x="13156" y="601066"/>
                  </a:lnTo>
                  <a:cubicBezTo>
                    <a:pt x="5910" y="601066"/>
                    <a:pt x="0" y="606976"/>
                    <a:pt x="0" y="614222"/>
                  </a:cubicBezTo>
                  <a:lnTo>
                    <a:pt x="0" y="787927"/>
                  </a:lnTo>
                  <a:cubicBezTo>
                    <a:pt x="0" y="795173"/>
                    <a:pt x="5910" y="801083"/>
                    <a:pt x="13156" y="801083"/>
                  </a:cubicBezTo>
                  <a:lnTo>
                    <a:pt x="19026" y="801083"/>
                  </a:lnTo>
                  <a:lnTo>
                    <a:pt x="19026" y="847354"/>
                  </a:lnTo>
                  <a:lnTo>
                    <a:pt x="13156" y="847354"/>
                  </a:lnTo>
                  <a:cubicBezTo>
                    <a:pt x="5910" y="847354"/>
                    <a:pt x="0" y="853264"/>
                    <a:pt x="0" y="860510"/>
                  </a:cubicBezTo>
                  <a:lnTo>
                    <a:pt x="0" y="1034215"/>
                  </a:lnTo>
                  <a:cubicBezTo>
                    <a:pt x="0" y="1041461"/>
                    <a:pt x="5910" y="1047371"/>
                    <a:pt x="13156" y="1047371"/>
                  </a:cubicBezTo>
                  <a:lnTo>
                    <a:pt x="19026" y="1047371"/>
                  </a:lnTo>
                  <a:lnTo>
                    <a:pt x="19026" y="2560682"/>
                  </a:lnTo>
                  <a:cubicBezTo>
                    <a:pt x="19026" y="2675446"/>
                    <a:pt x="112376" y="2768796"/>
                    <a:pt x="227140" y="2768796"/>
                  </a:cubicBezTo>
                  <a:lnTo>
                    <a:pt x="1138657" y="2768796"/>
                  </a:lnTo>
                  <a:cubicBezTo>
                    <a:pt x="1253421" y="2768796"/>
                    <a:pt x="1346771" y="2675446"/>
                    <a:pt x="1346771" y="2560682"/>
                  </a:cubicBezTo>
                  <a:lnTo>
                    <a:pt x="1346771" y="801124"/>
                  </a:lnTo>
                  <a:lnTo>
                    <a:pt x="1350414" y="801124"/>
                  </a:lnTo>
                  <a:cubicBezTo>
                    <a:pt x="1357660" y="801124"/>
                    <a:pt x="1363570" y="795214"/>
                    <a:pt x="1363570" y="787968"/>
                  </a:cubicBezTo>
                  <a:lnTo>
                    <a:pt x="1363570" y="614263"/>
                  </a:lnTo>
                  <a:cubicBezTo>
                    <a:pt x="1363570" y="607016"/>
                    <a:pt x="1357660" y="601106"/>
                    <a:pt x="1350414" y="601106"/>
                  </a:cubicBezTo>
                  <a:lnTo>
                    <a:pt x="1350414" y="601106"/>
                  </a:lnTo>
                  <a:close/>
                  <a:moveTo>
                    <a:pt x="1298193" y="2421062"/>
                  </a:moveTo>
                  <a:lnTo>
                    <a:pt x="67563" y="2421062"/>
                  </a:lnTo>
                  <a:lnTo>
                    <a:pt x="67563" y="333525"/>
                  </a:lnTo>
                  <a:lnTo>
                    <a:pt x="1298193" y="333525"/>
                  </a:lnTo>
                  <a:lnTo>
                    <a:pt x="1298193" y="2421103"/>
                  </a:lnTo>
                  <a:close/>
                </a:path>
              </a:pathLst>
            </a:custGeom>
            <a:gradFill>
              <a:gsLst>
                <a:gs pos="0">
                  <a:schemeClr val="tx1"/>
                </a:gs>
                <a:gs pos="78000">
                  <a:schemeClr val="tx1">
                    <a:lumMod val="85000"/>
                    <a:lumOff val="15000"/>
                  </a:schemeClr>
                </a:gs>
                <a:gs pos="87000">
                  <a:schemeClr val="tx1">
                    <a:lumMod val="75000"/>
                    <a:lumOff val="25000"/>
                  </a:schemeClr>
                </a:gs>
                <a:gs pos="100000">
                  <a:schemeClr val="bg1">
                    <a:lumMod val="50000"/>
                  </a:schemeClr>
                </a:gs>
              </a:gsLst>
              <a:lin ang="3600000" scaled="0"/>
            </a:gradFill>
            <a:ln w="4048" cap="flat">
              <a:noFill/>
              <a:prstDash val="solid"/>
              <a:miter/>
            </a:ln>
          </p:spPr>
          <p:txBody>
            <a:bodyPr rtlCol="0" anchor="ctr"/>
            <a:lstStyle/>
            <a:p>
              <a:endParaRPr lang="en-GB"/>
            </a:p>
          </p:txBody>
        </p:sp>
        <p:sp>
          <p:nvSpPr>
            <p:cNvPr id="26" name="Freeform 25">
              <a:extLst>
                <a:ext uri="{FF2B5EF4-FFF2-40B4-BE49-F238E27FC236}">
                  <a16:creationId xmlns:a16="http://schemas.microsoft.com/office/drawing/2014/main" id="{5F27A178-73BA-65EC-8852-F08EBE8ED68E}"/>
                </a:ext>
              </a:extLst>
            </p:cNvPr>
            <p:cNvSpPr/>
            <p:nvPr/>
          </p:nvSpPr>
          <p:spPr>
            <a:xfrm>
              <a:off x="-3025706" y="2335507"/>
              <a:ext cx="203620" cy="203620"/>
            </a:xfrm>
            <a:custGeom>
              <a:avLst/>
              <a:gdLst>
                <a:gd name="connsiteX0" fmla="*/ 101810 w 203620"/>
                <a:gd name="connsiteY0" fmla="*/ 203621 h 203620"/>
                <a:gd name="connsiteX1" fmla="*/ 0 w 203620"/>
                <a:gd name="connsiteY1" fmla="*/ 101810 h 203620"/>
                <a:gd name="connsiteX2" fmla="*/ 101810 w 203620"/>
                <a:gd name="connsiteY2" fmla="*/ 0 h 203620"/>
                <a:gd name="connsiteX3" fmla="*/ 203620 w 203620"/>
                <a:gd name="connsiteY3" fmla="*/ 101810 h 203620"/>
                <a:gd name="connsiteX4" fmla="*/ 101810 w 203620"/>
                <a:gd name="connsiteY4" fmla="*/ 203621 h 203620"/>
                <a:gd name="connsiteX5" fmla="*/ 101810 w 203620"/>
                <a:gd name="connsiteY5" fmla="*/ 16152 h 203620"/>
                <a:gd name="connsiteX6" fmla="*/ 16193 w 203620"/>
                <a:gd name="connsiteY6" fmla="*/ 101770 h 203620"/>
                <a:gd name="connsiteX7" fmla="*/ 101810 w 203620"/>
                <a:gd name="connsiteY7" fmla="*/ 187388 h 203620"/>
                <a:gd name="connsiteX8" fmla="*/ 187428 w 203620"/>
                <a:gd name="connsiteY8" fmla="*/ 101770 h 203620"/>
                <a:gd name="connsiteX9" fmla="*/ 101810 w 203620"/>
                <a:gd name="connsiteY9" fmla="*/ 16152 h 203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3620" h="203620">
                  <a:moveTo>
                    <a:pt x="101810" y="203621"/>
                  </a:moveTo>
                  <a:cubicBezTo>
                    <a:pt x="45662" y="203621"/>
                    <a:pt x="0" y="157958"/>
                    <a:pt x="0" y="101810"/>
                  </a:cubicBezTo>
                  <a:cubicBezTo>
                    <a:pt x="0" y="45663"/>
                    <a:pt x="45662" y="0"/>
                    <a:pt x="101810" y="0"/>
                  </a:cubicBezTo>
                  <a:cubicBezTo>
                    <a:pt x="157957" y="0"/>
                    <a:pt x="203620" y="45663"/>
                    <a:pt x="203620" y="101810"/>
                  </a:cubicBezTo>
                  <a:cubicBezTo>
                    <a:pt x="203620" y="157958"/>
                    <a:pt x="157957" y="203621"/>
                    <a:pt x="101810" y="203621"/>
                  </a:cubicBezTo>
                  <a:close/>
                  <a:moveTo>
                    <a:pt x="101810" y="16152"/>
                  </a:moveTo>
                  <a:cubicBezTo>
                    <a:pt x="54609" y="16152"/>
                    <a:pt x="16193" y="54569"/>
                    <a:pt x="16193" y="101770"/>
                  </a:cubicBezTo>
                  <a:cubicBezTo>
                    <a:pt x="16193" y="148971"/>
                    <a:pt x="54609" y="187388"/>
                    <a:pt x="101810" y="187388"/>
                  </a:cubicBezTo>
                  <a:cubicBezTo>
                    <a:pt x="149011" y="187388"/>
                    <a:pt x="187428" y="148971"/>
                    <a:pt x="187428" y="101770"/>
                  </a:cubicBezTo>
                  <a:cubicBezTo>
                    <a:pt x="187428" y="54569"/>
                    <a:pt x="149011" y="16152"/>
                    <a:pt x="101810" y="16152"/>
                  </a:cubicBezTo>
                  <a:close/>
                </a:path>
              </a:pathLst>
            </a:custGeom>
            <a:solidFill>
              <a:schemeClr val="tx1">
                <a:lumMod val="65000"/>
                <a:lumOff val="35000"/>
              </a:schemeClr>
            </a:solidFill>
            <a:ln w="4048" cap="flat">
              <a:noFill/>
              <a:prstDash val="solid"/>
              <a:miter/>
            </a:ln>
          </p:spPr>
          <p:txBody>
            <a:bodyPr rtlCol="0" anchor="ctr"/>
            <a:lstStyle/>
            <a:p>
              <a:endParaRPr lang="en-GB"/>
            </a:p>
          </p:txBody>
        </p:sp>
        <p:sp>
          <p:nvSpPr>
            <p:cNvPr id="27" name="Freeform 26">
              <a:extLst>
                <a:ext uri="{FF2B5EF4-FFF2-40B4-BE49-F238E27FC236}">
                  <a16:creationId xmlns:a16="http://schemas.microsoft.com/office/drawing/2014/main" id="{496BA5AE-C5BB-ADAC-69EB-D492ED1D6C73}"/>
                </a:ext>
              </a:extLst>
            </p:cNvPr>
            <p:cNvSpPr/>
            <p:nvPr/>
          </p:nvSpPr>
          <p:spPr>
            <a:xfrm>
              <a:off x="-3043720" y="33824"/>
              <a:ext cx="239689" cy="36433"/>
            </a:xfrm>
            <a:custGeom>
              <a:avLst/>
              <a:gdLst>
                <a:gd name="connsiteX0" fmla="*/ 221473 w 239689"/>
                <a:gd name="connsiteY0" fmla="*/ 36433 h 36433"/>
                <a:gd name="connsiteX1" fmla="*/ 18217 w 239689"/>
                <a:gd name="connsiteY1" fmla="*/ 36433 h 36433"/>
                <a:gd name="connsiteX2" fmla="*/ 0 w 239689"/>
                <a:gd name="connsiteY2" fmla="*/ 18217 h 36433"/>
                <a:gd name="connsiteX3" fmla="*/ 18217 w 239689"/>
                <a:gd name="connsiteY3" fmla="*/ 0 h 36433"/>
                <a:gd name="connsiteX4" fmla="*/ 221473 w 239689"/>
                <a:gd name="connsiteY4" fmla="*/ 0 h 36433"/>
                <a:gd name="connsiteX5" fmla="*/ 239690 w 239689"/>
                <a:gd name="connsiteY5" fmla="*/ 18217 h 36433"/>
                <a:gd name="connsiteX6" fmla="*/ 221473 w 239689"/>
                <a:gd name="connsiteY6" fmla="*/ 36433 h 36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689" h="36433">
                  <a:moveTo>
                    <a:pt x="221473" y="36433"/>
                  </a:moveTo>
                  <a:lnTo>
                    <a:pt x="18217" y="36433"/>
                  </a:lnTo>
                  <a:cubicBezTo>
                    <a:pt x="8137" y="36433"/>
                    <a:pt x="0" y="28296"/>
                    <a:pt x="0" y="18217"/>
                  </a:cubicBezTo>
                  <a:cubicBezTo>
                    <a:pt x="0" y="8137"/>
                    <a:pt x="8137" y="0"/>
                    <a:pt x="18217" y="0"/>
                  </a:cubicBezTo>
                  <a:lnTo>
                    <a:pt x="221473" y="0"/>
                  </a:lnTo>
                  <a:cubicBezTo>
                    <a:pt x="231553" y="0"/>
                    <a:pt x="239690" y="8137"/>
                    <a:pt x="239690" y="18217"/>
                  </a:cubicBezTo>
                  <a:cubicBezTo>
                    <a:pt x="239690" y="28296"/>
                    <a:pt x="231553" y="36433"/>
                    <a:pt x="221473" y="36433"/>
                  </a:cubicBezTo>
                  <a:close/>
                </a:path>
              </a:pathLst>
            </a:custGeom>
            <a:solidFill>
              <a:schemeClr val="tx1">
                <a:lumMod val="65000"/>
                <a:lumOff val="35000"/>
              </a:schemeClr>
            </a:solidFill>
            <a:ln w="4048" cap="flat">
              <a:noFill/>
              <a:prstDash val="solid"/>
              <a:miter/>
            </a:ln>
          </p:spPr>
          <p:txBody>
            <a:bodyPr rtlCol="0" anchor="ctr"/>
            <a:lstStyle/>
            <a:p>
              <a:endParaRPr lang="en-GB"/>
            </a:p>
          </p:txBody>
        </p:sp>
        <p:sp>
          <p:nvSpPr>
            <p:cNvPr id="28" name="Freeform 27">
              <a:extLst>
                <a:ext uri="{FF2B5EF4-FFF2-40B4-BE49-F238E27FC236}">
                  <a16:creationId xmlns:a16="http://schemas.microsoft.com/office/drawing/2014/main" id="{EABA1FE9-FA8A-34EC-1D71-653112AD96A6}"/>
                </a:ext>
              </a:extLst>
            </p:cNvPr>
            <p:cNvSpPr/>
            <p:nvPr/>
          </p:nvSpPr>
          <p:spPr>
            <a:xfrm>
              <a:off x="-3156825" y="33824"/>
              <a:ext cx="36433" cy="36433"/>
            </a:xfrm>
            <a:custGeom>
              <a:avLst/>
              <a:gdLst>
                <a:gd name="connsiteX0" fmla="*/ 18217 w 36433"/>
                <a:gd name="connsiteY0" fmla="*/ 36433 h 36433"/>
                <a:gd name="connsiteX1" fmla="*/ 5343 w 36433"/>
                <a:gd name="connsiteY1" fmla="*/ 31090 h 36433"/>
                <a:gd name="connsiteX2" fmla="*/ 3077 w 36433"/>
                <a:gd name="connsiteY2" fmla="*/ 28337 h 36433"/>
                <a:gd name="connsiteX3" fmla="*/ 1417 w 36433"/>
                <a:gd name="connsiteY3" fmla="*/ 25179 h 36433"/>
                <a:gd name="connsiteX4" fmla="*/ 364 w 36433"/>
                <a:gd name="connsiteY4" fmla="*/ 21779 h 36433"/>
                <a:gd name="connsiteX5" fmla="*/ 0 w 36433"/>
                <a:gd name="connsiteY5" fmla="*/ 18217 h 36433"/>
                <a:gd name="connsiteX6" fmla="*/ 364 w 36433"/>
                <a:gd name="connsiteY6" fmla="*/ 14654 h 36433"/>
                <a:gd name="connsiteX7" fmla="*/ 1417 w 36433"/>
                <a:gd name="connsiteY7" fmla="*/ 11254 h 36433"/>
                <a:gd name="connsiteX8" fmla="*/ 3077 w 36433"/>
                <a:gd name="connsiteY8" fmla="*/ 8096 h 36433"/>
                <a:gd name="connsiteX9" fmla="*/ 5343 w 36433"/>
                <a:gd name="connsiteY9" fmla="*/ 5343 h 36433"/>
                <a:gd name="connsiteX10" fmla="*/ 8096 w 36433"/>
                <a:gd name="connsiteY10" fmla="*/ 3077 h 36433"/>
                <a:gd name="connsiteX11" fmla="*/ 11253 w 36433"/>
                <a:gd name="connsiteY11" fmla="*/ 1417 h 36433"/>
                <a:gd name="connsiteX12" fmla="*/ 14654 w 36433"/>
                <a:gd name="connsiteY12" fmla="*/ 364 h 36433"/>
                <a:gd name="connsiteX13" fmla="*/ 21779 w 36433"/>
                <a:gd name="connsiteY13" fmla="*/ 364 h 36433"/>
                <a:gd name="connsiteX14" fmla="*/ 25179 w 36433"/>
                <a:gd name="connsiteY14" fmla="*/ 1417 h 36433"/>
                <a:gd name="connsiteX15" fmla="*/ 28337 w 36433"/>
                <a:gd name="connsiteY15" fmla="*/ 3077 h 36433"/>
                <a:gd name="connsiteX16" fmla="*/ 31089 w 36433"/>
                <a:gd name="connsiteY16" fmla="*/ 5343 h 36433"/>
                <a:gd name="connsiteX17" fmla="*/ 36433 w 36433"/>
                <a:gd name="connsiteY17" fmla="*/ 18217 h 36433"/>
                <a:gd name="connsiteX18" fmla="*/ 31089 w 36433"/>
                <a:gd name="connsiteY18" fmla="*/ 31090 h 36433"/>
                <a:gd name="connsiteX19" fmla="*/ 18217 w 36433"/>
                <a:gd name="connsiteY19" fmla="*/ 36433 h 36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6433" h="36433">
                  <a:moveTo>
                    <a:pt x="18217" y="36433"/>
                  </a:moveTo>
                  <a:cubicBezTo>
                    <a:pt x="13440" y="36433"/>
                    <a:pt x="8744" y="34490"/>
                    <a:pt x="5343" y="31090"/>
                  </a:cubicBezTo>
                  <a:cubicBezTo>
                    <a:pt x="4493" y="30280"/>
                    <a:pt x="3724" y="29349"/>
                    <a:pt x="3077" y="28337"/>
                  </a:cubicBezTo>
                  <a:cubicBezTo>
                    <a:pt x="2429" y="27325"/>
                    <a:pt x="1862" y="26272"/>
                    <a:pt x="1417" y="25179"/>
                  </a:cubicBezTo>
                  <a:cubicBezTo>
                    <a:pt x="931" y="24086"/>
                    <a:pt x="607" y="22953"/>
                    <a:pt x="364" y="21779"/>
                  </a:cubicBezTo>
                  <a:cubicBezTo>
                    <a:pt x="121" y="20605"/>
                    <a:pt x="0" y="19390"/>
                    <a:pt x="0" y="18217"/>
                  </a:cubicBezTo>
                  <a:cubicBezTo>
                    <a:pt x="0" y="17043"/>
                    <a:pt x="121" y="15828"/>
                    <a:pt x="364" y="14654"/>
                  </a:cubicBezTo>
                  <a:cubicBezTo>
                    <a:pt x="607" y="13480"/>
                    <a:pt x="931" y="12347"/>
                    <a:pt x="1417" y="11254"/>
                  </a:cubicBezTo>
                  <a:cubicBezTo>
                    <a:pt x="1862" y="10161"/>
                    <a:pt x="2429" y="9108"/>
                    <a:pt x="3077" y="8096"/>
                  </a:cubicBezTo>
                  <a:cubicBezTo>
                    <a:pt x="3724" y="7125"/>
                    <a:pt x="4493" y="6194"/>
                    <a:pt x="5343" y="5343"/>
                  </a:cubicBezTo>
                  <a:cubicBezTo>
                    <a:pt x="6193" y="4493"/>
                    <a:pt x="7125" y="3724"/>
                    <a:pt x="8096" y="3077"/>
                  </a:cubicBezTo>
                  <a:cubicBezTo>
                    <a:pt x="9108" y="2429"/>
                    <a:pt x="10161" y="1862"/>
                    <a:pt x="11253" y="1417"/>
                  </a:cubicBezTo>
                  <a:cubicBezTo>
                    <a:pt x="12346" y="931"/>
                    <a:pt x="13521" y="607"/>
                    <a:pt x="14654" y="364"/>
                  </a:cubicBezTo>
                  <a:cubicBezTo>
                    <a:pt x="17002" y="-121"/>
                    <a:pt x="19431" y="-121"/>
                    <a:pt x="21779" y="364"/>
                  </a:cubicBezTo>
                  <a:cubicBezTo>
                    <a:pt x="22953" y="607"/>
                    <a:pt x="24086" y="931"/>
                    <a:pt x="25179" y="1417"/>
                  </a:cubicBezTo>
                  <a:cubicBezTo>
                    <a:pt x="26272" y="1862"/>
                    <a:pt x="27365" y="2429"/>
                    <a:pt x="28337" y="3077"/>
                  </a:cubicBezTo>
                  <a:cubicBezTo>
                    <a:pt x="29349" y="3724"/>
                    <a:pt x="30280" y="4493"/>
                    <a:pt x="31089" y="5343"/>
                  </a:cubicBezTo>
                  <a:cubicBezTo>
                    <a:pt x="34490" y="8744"/>
                    <a:pt x="36433" y="13440"/>
                    <a:pt x="36433" y="18217"/>
                  </a:cubicBezTo>
                  <a:cubicBezTo>
                    <a:pt x="36433" y="22993"/>
                    <a:pt x="34490" y="27689"/>
                    <a:pt x="31089" y="31090"/>
                  </a:cubicBezTo>
                  <a:cubicBezTo>
                    <a:pt x="27730" y="34490"/>
                    <a:pt x="23034" y="36433"/>
                    <a:pt x="18217" y="36433"/>
                  </a:cubicBezTo>
                  <a:close/>
                </a:path>
              </a:pathLst>
            </a:custGeom>
            <a:solidFill>
              <a:schemeClr val="tx1">
                <a:lumMod val="65000"/>
                <a:lumOff val="35000"/>
              </a:schemeClr>
            </a:solidFill>
            <a:ln w="4048" cap="flat">
              <a:noFill/>
              <a:prstDash val="solid"/>
              <a:miter/>
            </a:ln>
          </p:spPr>
          <p:txBody>
            <a:bodyPr rtlCol="0" anchor="ctr"/>
            <a:lstStyle/>
            <a:p>
              <a:endParaRPr lang="en-GB"/>
            </a:p>
          </p:txBody>
        </p:sp>
      </p:grpSp>
    </p:spTree>
    <p:extLst>
      <p:ext uri="{BB962C8B-B14F-4D97-AF65-F5344CB8AC3E}">
        <p14:creationId xmlns:p14="http://schemas.microsoft.com/office/powerpoint/2010/main" val="2708968440"/>
      </p:ext>
    </p:extLst>
  </p:cSld>
  <p:clrMapOvr>
    <a:masterClrMapping/>
  </p:clrMapOvr>
  <p:extLst>
    <p:ext uri="{DCECCB84-F9BA-43D5-87BE-67443E8EF086}">
      <p15:sldGuideLst xmlns:p15="http://schemas.microsoft.com/office/powerpoint/2012/main"/>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7 Mockup Samsung Xcover 5">
    <p:bg>
      <p:bgPr>
        <a:solidFill>
          <a:srgbClr val="EBF2F3"/>
        </a:solidFill>
        <a:effectLst/>
      </p:bgPr>
    </p:bg>
    <p:spTree>
      <p:nvGrpSpPr>
        <p:cNvPr id="1" name=""/>
        <p:cNvGrpSpPr/>
        <p:nvPr/>
      </p:nvGrpSpPr>
      <p:grpSpPr>
        <a:xfrm>
          <a:off x="0" y="0"/>
          <a:ext cx="0" cy="0"/>
          <a:chOff x="0" y="0"/>
          <a:chExt cx="0" cy="0"/>
        </a:xfrm>
      </p:grpSpPr>
      <p:sp>
        <p:nvSpPr>
          <p:cNvPr id="38" name="Picture Placeholder 37">
            <a:extLst>
              <a:ext uri="{FF2B5EF4-FFF2-40B4-BE49-F238E27FC236}">
                <a16:creationId xmlns:a16="http://schemas.microsoft.com/office/drawing/2014/main" id="{7539A5C1-D35D-699A-EDB3-89B231932F8F}"/>
              </a:ext>
            </a:extLst>
          </p:cNvPr>
          <p:cNvSpPr>
            <a:spLocks noGrp="1"/>
          </p:cNvSpPr>
          <p:nvPr>
            <p:ph type="pic" sz="quarter" idx="12" hasCustomPrompt="1"/>
          </p:nvPr>
        </p:nvSpPr>
        <p:spPr>
          <a:xfrm>
            <a:off x="5885195" y="723714"/>
            <a:ext cx="1764638" cy="3564000"/>
          </a:xfrm>
          <a:custGeom>
            <a:avLst/>
            <a:gdLst>
              <a:gd name="connsiteX0" fmla="*/ 0 w 1919002"/>
              <a:gd name="connsiteY0" fmla="*/ 0 h 3241550"/>
              <a:gd name="connsiteX1" fmla="*/ 1919002 w 1919002"/>
              <a:gd name="connsiteY1" fmla="*/ 0 h 3241550"/>
              <a:gd name="connsiteX2" fmla="*/ 1919002 w 1919002"/>
              <a:gd name="connsiteY2" fmla="*/ 3241550 h 3241550"/>
              <a:gd name="connsiteX3" fmla="*/ 0 w 1919002"/>
              <a:gd name="connsiteY3" fmla="*/ 3241550 h 3241550"/>
            </a:gdLst>
            <a:ahLst/>
            <a:cxnLst>
              <a:cxn ang="0">
                <a:pos x="connsiteX0" y="connsiteY0"/>
              </a:cxn>
              <a:cxn ang="0">
                <a:pos x="connsiteX1" y="connsiteY1"/>
              </a:cxn>
              <a:cxn ang="0">
                <a:pos x="connsiteX2" y="connsiteY2"/>
              </a:cxn>
              <a:cxn ang="0">
                <a:pos x="connsiteX3" y="connsiteY3"/>
              </a:cxn>
            </a:cxnLst>
            <a:rect l="l" t="t" r="r" b="b"/>
            <a:pathLst>
              <a:path w="1919002" h="3241550">
                <a:moveTo>
                  <a:pt x="0" y="0"/>
                </a:moveTo>
                <a:lnTo>
                  <a:pt x="1919002" y="0"/>
                </a:lnTo>
                <a:lnTo>
                  <a:pt x="1919002" y="3241550"/>
                </a:lnTo>
                <a:lnTo>
                  <a:pt x="0" y="3241550"/>
                </a:lnTo>
                <a:close/>
              </a:path>
            </a:pathLst>
          </a:custGeom>
          <a:blipFill dpi="0" rotWithShape="1">
            <a:blip r:embed="rId2"/>
            <a:srcRect/>
            <a:tile tx="0" ty="0" sx="100000" sy="100000" flip="none" algn="tl"/>
          </a:blipFill>
        </p:spPr>
        <p:txBody>
          <a:bodyPr wrap="square">
            <a:noAutofit/>
          </a:bodyPr>
          <a:lstStyle>
            <a:lvl1pPr marL="4763" indent="-4763" algn="ctr">
              <a:buFont typeface="Arial" panose="020B0604020202020204" pitchFamily="34" charset="0"/>
              <a:buNone/>
              <a:tabLst/>
              <a:defRPr sz="800"/>
            </a:lvl1pPr>
          </a:lstStyle>
          <a:p>
            <a:r>
              <a:rPr lang="en-GB" noProof="0" dirty="0"/>
              <a:t>Click on the icon to add screenshot</a:t>
            </a:r>
          </a:p>
        </p:txBody>
      </p:sp>
      <p:sp>
        <p:nvSpPr>
          <p:cNvPr id="6" name="Title">
            <a:extLst>
              <a:ext uri="{FF2B5EF4-FFF2-40B4-BE49-F238E27FC236}">
                <a16:creationId xmlns:a16="http://schemas.microsoft.com/office/drawing/2014/main" id="{4F9BFEED-0E03-904F-9847-3F79E60C9524}"/>
              </a:ext>
            </a:extLst>
          </p:cNvPr>
          <p:cNvSpPr>
            <a:spLocks noGrp="1"/>
          </p:cNvSpPr>
          <p:nvPr>
            <p:ph type="title" hasCustomPrompt="1"/>
          </p:nvPr>
        </p:nvSpPr>
        <p:spPr>
          <a:xfrm>
            <a:off x="323850" y="525600"/>
            <a:ext cx="4176713" cy="1498314"/>
          </a:xfrm>
        </p:spPr>
        <p:txBody>
          <a:bodyPr rIns="144000"/>
          <a:lstStyle>
            <a:lvl1pPr>
              <a:defRPr sz="3000" spc="-70" baseline="0"/>
            </a:lvl1pPr>
          </a:lstStyle>
          <a:p>
            <a:r>
              <a:rPr lang="en-GB" noProof="0" dirty="0"/>
              <a:t>Click to add a headline of maximum three lines</a:t>
            </a:r>
          </a:p>
        </p:txBody>
      </p:sp>
      <p:sp>
        <p:nvSpPr>
          <p:cNvPr id="16" name="Navigation">
            <a:extLst>
              <a:ext uri="{FF2B5EF4-FFF2-40B4-BE49-F238E27FC236}">
                <a16:creationId xmlns:a16="http://schemas.microsoft.com/office/drawing/2014/main" id="{CF7D2E26-08D8-5949-87B2-516D214C08AD}"/>
              </a:ext>
            </a:extLst>
          </p:cNvPr>
          <p:cNvSpPr>
            <a:spLocks noGrp="1"/>
          </p:cNvSpPr>
          <p:nvPr>
            <p:ph type="body" sz="quarter" idx="14" hasCustomPrompt="1"/>
          </p:nvPr>
        </p:nvSpPr>
        <p:spPr>
          <a:xfrm>
            <a:off x="323849" y="276226"/>
            <a:ext cx="4176077" cy="276999"/>
          </a:xfrm>
        </p:spPr>
        <p:txBody>
          <a:bodyPr lIns="111600" rIns="144000" anchor="t"/>
          <a:lstStyle>
            <a:lvl1pPr marL="3175" indent="-3175">
              <a:buNone/>
              <a:tabLst/>
              <a:defRPr sz="1200" b="1"/>
            </a:lvl1pPr>
            <a:lvl2pPr>
              <a:buNone/>
              <a:defRPr/>
            </a:lvl2pPr>
            <a:lvl3pPr>
              <a:buNone/>
              <a:defRPr/>
            </a:lvl3pPr>
            <a:lvl4pPr>
              <a:buNone/>
              <a:defRPr/>
            </a:lvl4pPr>
            <a:lvl5pPr>
              <a:buNone/>
              <a:defRPr/>
            </a:lvl5pPr>
          </a:lstStyle>
          <a:p>
            <a:pPr lvl="0"/>
            <a:r>
              <a:rPr lang="en-GB" noProof="0" dirty="0"/>
              <a:t>Click to add navigation/</a:t>
            </a:r>
            <a:r>
              <a:rPr lang="en-GB" noProof="0" dirty="0" err="1"/>
              <a:t>subheader</a:t>
            </a:r>
            <a:endParaRPr lang="en-GB" noProof="0" dirty="0"/>
          </a:p>
        </p:txBody>
      </p:sp>
      <p:sp>
        <p:nvSpPr>
          <p:cNvPr id="12" name="Text">
            <a:extLst>
              <a:ext uri="{FF2B5EF4-FFF2-40B4-BE49-F238E27FC236}">
                <a16:creationId xmlns:a16="http://schemas.microsoft.com/office/drawing/2014/main" id="{D84E0A46-5973-4E46-9096-4F1FFEB637F6}"/>
              </a:ext>
            </a:extLst>
          </p:cNvPr>
          <p:cNvSpPr>
            <a:spLocks noGrp="1"/>
          </p:cNvSpPr>
          <p:nvPr>
            <p:ph type="body" sz="quarter" idx="13" hasCustomPrompt="1"/>
          </p:nvPr>
        </p:nvSpPr>
        <p:spPr>
          <a:xfrm>
            <a:off x="323851" y="2103438"/>
            <a:ext cx="4176712" cy="2592387"/>
          </a:xfrm>
        </p:spPr>
        <p:txBody>
          <a:bodyPr rIns="144000"/>
          <a:lstStyle>
            <a:lvl1pPr>
              <a:defRPr sz="1400"/>
            </a:lvl1pPr>
            <a:lvl2pPr>
              <a:defRPr sz="1200"/>
            </a:lvl2pPr>
            <a:lvl3pPr>
              <a:defRPr sz="1200"/>
            </a:lvl3pPr>
            <a:lvl4pPr>
              <a:defRPr sz="1200"/>
            </a:lvl4pPr>
            <a:lvl5pPr>
              <a:defRPr sz="1200"/>
            </a:lvl5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35" name="Date">
            <a:extLst>
              <a:ext uri="{FF2B5EF4-FFF2-40B4-BE49-F238E27FC236}">
                <a16:creationId xmlns:a16="http://schemas.microsoft.com/office/drawing/2014/main" id="{FED9A850-451C-994B-9CEF-A2B324B2852F}"/>
              </a:ext>
            </a:extLst>
          </p:cNvPr>
          <p:cNvSpPr>
            <a:spLocks noGrp="1"/>
          </p:cNvSpPr>
          <p:nvPr>
            <p:ph type="dt" sz="half" idx="2"/>
          </p:nvPr>
        </p:nvSpPr>
        <p:spPr>
          <a:xfrm>
            <a:off x="110287" y="4901296"/>
            <a:ext cx="2948826" cy="115200"/>
          </a:xfrm>
          <a:prstGeom prst="rect">
            <a:avLst/>
          </a:prstGeom>
        </p:spPr>
        <p:txBody>
          <a:bodyPr vert="horz" lIns="0" tIns="0" rIns="0" bIns="0" rtlCol="0" anchor="t"/>
          <a:lstStyle>
            <a:lvl1pPr algn="l">
              <a:defRPr sz="600" b="0">
                <a:solidFill>
                  <a:srgbClr val="737373"/>
                </a:solidFill>
              </a:defRPr>
            </a:lvl1pPr>
          </a:lstStyle>
          <a:p>
            <a:fld id="{0C0D25B7-A448-0147-8F14-D3520D23AF41}" type="datetime1">
              <a:rPr lang="sv-SE" noProof="0" smtClean="0"/>
              <a:t>2024-09-17</a:t>
            </a:fld>
            <a:endParaRPr lang="en-GB" noProof="0"/>
          </a:p>
        </p:txBody>
      </p:sp>
      <p:sp>
        <p:nvSpPr>
          <p:cNvPr id="36" name="Number">
            <a:extLst>
              <a:ext uri="{FF2B5EF4-FFF2-40B4-BE49-F238E27FC236}">
                <a16:creationId xmlns:a16="http://schemas.microsoft.com/office/drawing/2014/main" id="{3D6301AA-5E2B-7F46-BF55-64A8320A6BF9}"/>
              </a:ext>
            </a:extLst>
          </p:cNvPr>
          <p:cNvSpPr>
            <a:spLocks noGrp="1"/>
          </p:cNvSpPr>
          <p:nvPr>
            <p:ph type="sldNum" sz="quarter" idx="4"/>
          </p:nvPr>
        </p:nvSpPr>
        <p:spPr>
          <a:xfrm>
            <a:off x="8640418" y="5003474"/>
            <a:ext cx="324294" cy="82456"/>
          </a:xfrm>
          <a:prstGeom prst="rect">
            <a:avLst/>
          </a:prstGeom>
        </p:spPr>
        <p:txBody>
          <a:bodyPr vert="horz" lIns="0" tIns="0" rIns="0" bIns="0" rtlCol="0" anchor="t"/>
          <a:lstStyle>
            <a:lvl1pPr algn="r">
              <a:defRPr sz="600" b="0">
                <a:solidFill>
                  <a:srgbClr val="737373"/>
                </a:solidFill>
              </a:defRPr>
            </a:lvl1pPr>
          </a:lstStyle>
          <a:p>
            <a:fld id="{17CD396C-6A52-4D5A-BAE3-92A1CC3BBDE0}" type="slidenum">
              <a:rPr lang="en-GB" noProof="0" smtClean="0"/>
              <a:pPr/>
              <a:t>‹#›</a:t>
            </a:fld>
            <a:endParaRPr lang="en-GB" noProof="0"/>
          </a:p>
        </p:txBody>
      </p:sp>
      <p:sp>
        <p:nvSpPr>
          <p:cNvPr id="13" name="Footer">
            <a:extLst>
              <a:ext uri="{FF2B5EF4-FFF2-40B4-BE49-F238E27FC236}">
                <a16:creationId xmlns:a16="http://schemas.microsoft.com/office/drawing/2014/main" id="{DC643E75-61AD-CE44-8B9B-514A1A088DD3}"/>
              </a:ext>
            </a:extLst>
          </p:cNvPr>
          <p:cNvSpPr>
            <a:spLocks noGrp="1"/>
          </p:cNvSpPr>
          <p:nvPr>
            <p:ph type="ftr" sz="quarter" idx="3"/>
          </p:nvPr>
        </p:nvSpPr>
        <p:spPr>
          <a:xfrm>
            <a:off x="6084887" y="4901296"/>
            <a:ext cx="2879823" cy="115200"/>
          </a:xfrm>
          <a:prstGeom prst="rect">
            <a:avLst/>
          </a:prstGeom>
        </p:spPr>
        <p:txBody>
          <a:bodyPr vert="horz" lIns="0" tIns="0" rIns="0" bIns="0" rtlCol="0" anchor="t"/>
          <a:lstStyle>
            <a:lvl1pPr algn="r">
              <a:defRPr sz="600">
                <a:solidFill>
                  <a:srgbClr val="737373"/>
                </a:solidFill>
              </a:defRPr>
            </a:lvl1pPr>
          </a:lstStyle>
          <a:p>
            <a:r>
              <a:rPr lang="en-GB" noProof="0"/>
              <a:t>Go to header/footer to change text </a:t>
            </a:r>
          </a:p>
          <a:p>
            <a:endParaRPr lang="en-GB" noProof="0"/>
          </a:p>
        </p:txBody>
      </p:sp>
      <p:grpSp>
        <p:nvGrpSpPr>
          <p:cNvPr id="17" name="Group 16">
            <a:extLst>
              <a:ext uri="{FF2B5EF4-FFF2-40B4-BE49-F238E27FC236}">
                <a16:creationId xmlns:a16="http://schemas.microsoft.com/office/drawing/2014/main" id="{A79F5513-0E4F-4253-6618-A9E04F5666E7}"/>
              </a:ext>
            </a:extLst>
          </p:cNvPr>
          <p:cNvGrpSpPr/>
          <p:nvPr userDrawn="1"/>
        </p:nvGrpSpPr>
        <p:grpSpPr>
          <a:xfrm>
            <a:off x="5698184" y="334075"/>
            <a:ext cx="2147756" cy="4335435"/>
            <a:chOff x="-3756800" y="792460"/>
            <a:chExt cx="1380694" cy="2787053"/>
          </a:xfrm>
        </p:grpSpPr>
        <p:sp>
          <p:nvSpPr>
            <p:cNvPr id="5" name="Freeform 4">
              <a:extLst>
                <a:ext uri="{FF2B5EF4-FFF2-40B4-BE49-F238E27FC236}">
                  <a16:creationId xmlns:a16="http://schemas.microsoft.com/office/drawing/2014/main" id="{1F168B19-C08A-4D70-F49F-751CCD6AE924}"/>
                </a:ext>
              </a:extLst>
            </p:cNvPr>
            <p:cNvSpPr/>
            <p:nvPr/>
          </p:nvSpPr>
          <p:spPr>
            <a:xfrm>
              <a:off x="-3756800" y="792460"/>
              <a:ext cx="1380694" cy="2787053"/>
            </a:xfrm>
            <a:custGeom>
              <a:avLst/>
              <a:gdLst>
                <a:gd name="connsiteX0" fmla="*/ 1367497 w 1380694"/>
                <a:gd name="connsiteY0" fmla="*/ 604507 h 2787053"/>
                <a:gd name="connsiteX1" fmla="*/ 1380654 w 1380694"/>
                <a:gd name="connsiteY1" fmla="*/ 591350 h 2787053"/>
                <a:gd name="connsiteX2" fmla="*/ 1380654 w 1380694"/>
                <a:gd name="connsiteY2" fmla="*/ 417605 h 2787053"/>
                <a:gd name="connsiteX3" fmla="*/ 1367497 w 1380694"/>
                <a:gd name="connsiteY3" fmla="*/ 404448 h 2787053"/>
                <a:gd name="connsiteX4" fmla="*/ 1357903 w 1380694"/>
                <a:gd name="connsiteY4" fmla="*/ 404448 h 2787053"/>
                <a:gd name="connsiteX5" fmla="*/ 1357903 w 1380694"/>
                <a:gd name="connsiteY5" fmla="*/ 222161 h 2787053"/>
                <a:gd name="connsiteX6" fmla="*/ 1372233 w 1380694"/>
                <a:gd name="connsiteY6" fmla="*/ 179656 h 2787053"/>
                <a:gd name="connsiteX7" fmla="*/ 1372233 w 1380694"/>
                <a:gd name="connsiteY7" fmla="*/ 70640 h 2787053"/>
                <a:gd name="connsiteX8" fmla="*/ 1301594 w 1380694"/>
                <a:gd name="connsiteY8" fmla="*/ 0 h 2787053"/>
                <a:gd name="connsiteX9" fmla="*/ 1067207 w 1380694"/>
                <a:gd name="connsiteY9" fmla="*/ 0 h 2787053"/>
                <a:gd name="connsiteX10" fmla="*/ 1020573 w 1380694"/>
                <a:gd name="connsiteY10" fmla="*/ 17650 h 2787053"/>
                <a:gd name="connsiteX11" fmla="*/ 353199 w 1380694"/>
                <a:gd name="connsiteY11" fmla="*/ 17650 h 2787053"/>
                <a:gd name="connsiteX12" fmla="*/ 306564 w 1380694"/>
                <a:gd name="connsiteY12" fmla="*/ 0 h 2787053"/>
                <a:gd name="connsiteX13" fmla="*/ 72178 w 1380694"/>
                <a:gd name="connsiteY13" fmla="*/ 0 h 2787053"/>
                <a:gd name="connsiteX14" fmla="*/ 1538 w 1380694"/>
                <a:gd name="connsiteY14" fmla="*/ 70640 h 2787053"/>
                <a:gd name="connsiteX15" fmla="*/ 1538 w 1380694"/>
                <a:gd name="connsiteY15" fmla="*/ 179656 h 2787053"/>
                <a:gd name="connsiteX16" fmla="*/ 15869 w 1380694"/>
                <a:gd name="connsiteY16" fmla="*/ 222161 h 2787053"/>
                <a:gd name="connsiteX17" fmla="*/ 15869 w 1380694"/>
                <a:gd name="connsiteY17" fmla="*/ 808977 h 2787053"/>
                <a:gd name="connsiteX18" fmla="*/ 5708 w 1380694"/>
                <a:gd name="connsiteY18" fmla="*/ 808977 h 2787053"/>
                <a:gd name="connsiteX19" fmla="*/ 0 w 1380694"/>
                <a:gd name="connsiteY19" fmla="*/ 814685 h 2787053"/>
                <a:gd name="connsiteX20" fmla="*/ 0 w 1380694"/>
                <a:gd name="connsiteY20" fmla="*/ 1179664 h 2787053"/>
                <a:gd name="connsiteX21" fmla="*/ 5708 w 1380694"/>
                <a:gd name="connsiteY21" fmla="*/ 1185372 h 2787053"/>
                <a:gd name="connsiteX22" fmla="*/ 15869 w 1380694"/>
                <a:gd name="connsiteY22" fmla="*/ 1185372 h 2787053"/>
                <a:gd name="connsiteX23" fmla="*/ 15869 w 1380694"/>
                <a:gd name="connsiteY23" fmla="*/ 2564892 h 2787053"/>
                <a:gd name="connsiteX24" fmla="*/ 1538 w 1380694"/>
                <a:gd name="connsiteY24" fmla="*/ 2607397 h 2787053"/>
                <a:gd name="connsiteX25" fmla="*/ 1538 w 1380694"/>
                <a:gd name="connsiteY25" fmla="*/ 2716413 h 2787053"/>
                <a:gd name="connsiteX26" fmla="*/ 72178 w 1380694"/>
                <a:gd name="connsiteY26" fmla="*/ 2787053 h 2787053"/>
                <a:gd name="connsiteX27" fmla="*/ 306564 w 1380694"/>
                <a:gd name="connsiteY27" fmla="*/ 2787053 h 2787053"/>
                <a:gd name="connsiteX28" fmla="*/ 349474 w 1380694"/>
                <a:gd name="connsiteY28" fmla="*/ 2772440 h 2787053"/>
                <a:gd name="connsiteX29" fmla="*/ 1024337 w 1380694"/>
                <a:gd name="connsiteY29" fmla="*/ 2772440 h 2787053"/>
                <a:gd name="connsiteX30" fmla="*/ 1067248 w 1380694"/>
                <a:gd name="connsiteY30" fmla="*/ 2787053 h 2787053"/>
                <a:gd name="connsiteX31" fmla="*/ 1301634 w 1380694"/>
                <a:gd name="connsiteY31" fmla="*/ 2787053 h 2787053"/>
                <a:gd name="connsiteX32" fmla="*/ 1372274 w 1380694"/>
                <a:gd name="connsiteY32" fmla="*/ 2716413 h 2787053"/>
                <a:gd name="connsiteX33" fmla="*/ 1372274 w 1380694"/>
                <a:gd name="connsiteY33" fmla="*/ 2607397 h 2787053"/>
                <a:gd name="connsiteX34" fmla="*/ 1357944 w 1380694"/>
                <a:gd name="connsiteY34" fmla="*/ 2564892 h 2787053"/>
                <a:gd name="connsiteX35" fmla="*/ 1357944 w 1380694"/>
                <a:gd name="connsiteY35" fmla="*/ 1198852 h 2787053"/>
                <a:gd name="connsiteX36" fmla="*/ 1367538 w 1380694"/>
                <a:gd name="connsiteY36" fmla="*/ 1198852 h 2787053"/>
                <a:gd name="connsiteX37" fmla="*/ 1380694 w 1380694"/>
                <a:gd name="connsiteY37" fmla="*/ 1185696 h 2787053"/>
                <a:gd name="connsiteX38" fmla="*/ 1380694 w 1380694"/>
                <a:gd name="connsiteY38" fmla="*/ 1011991 h 2787053"/>
                <a:gd name="connsiteX39" fmla="*/ 1367538 w 1380694"/>
                <a:gd name="connsiteY39" fmla="*/ 998834 h 2787053"/>
                <a:gd name="connsiteX40" fmla="*/ 1357944 w 1380694"/>
                <a:gd name="connsiteY40" fmla="*/ 998834 h 2787053"/>
                <a:gd name="connsiteX41" fmla="*/ 1357944 w 1380694"/>
                <a:gd name="connsiteY41" fmla="*/ 811811 h 2787053"/>
                <a:gd name="connsiteX42" fmla="*/ 1367538 w 1380694"/>
                <a:gd name="connsiteY42" fmla="*/ 811811 h 2787053"/>
                <a:gd name="connsiteX43" fmla="*/ 1380694 w 1380694"/>
                <a:gd name="connsiteY43" fmla="*/ 798655 h 2787053"/>
                <a:gd name="connsiteX44" fmla="*/ 1380694 w 1380694"/>
                <a:gd name="connsiteY44" fmla="*/ 624950 h 2787053"/>
                <a:gd name="connsiteX45" fmla="*/ 1367538 w 1380694"/>
                <a:gd name="connsiteY45" fmla="*/ 611793 h 2787053"/>
                <a:gd name="connsiteX46" fmla="*/ 1357944 w 1380694"/>
                <a:gd name="connsiteY46" fmla="*/ 611793 h 2787053"/>
                <a:gd name="connsiteX47" fmla="*/ 1357944 w 1380694"/>
                <a:gd name="connsiteY47" fmla="*/ 604587 h 2787053"/>
                <a:gd name="connsiteX48" fmla="*/ 1367538 w 1380694"/>
                <a:gd name="connsiteY48" fmla="*/ 604587 h 2787053"/>
                <a:gd name="connsiteX49" fmla="*/ 1367538 w 1380694"/>
                <a:gd name="connsiteY49" fmla="*/ 604507 h 2787053"/>
                <a:gd name="connsiteX50" fmla="*/ 1274917 w 1380694"/>
                <a:gd name="connsiteY50" fmla="*/ 2569588 h 2787053"/>
                <a:gd name="connsiteX51" fmla="*/ 105615 w 1380694"/>
                <a:gd name="connsiteY51" fmla="*/ 2569588 h 2787053"/>
                <a:gd name="connsiteX52" fmla="*/ 105615 w 1380694"/>
                <a:gd name="connsiteY52" fmla="*/ 217465 h 2787053"/>
                <a:gd name="connsiteX53" fmla="*/ 1274917 w 1380694"/>
                <a:gd name="connsiteY53" fmla="*/ 217465 h 2787053"/>
                <a:gd name="connsiteX54" fmla="*/ 1274917 w 1380694"/>
                <a:gd name="connsiteY54" fmla="*/ 2569588 h 2787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1380694" h="2787053">
                  <a:moveTo>
                    <a:pt x="1367497" y="604507"/>
                  </a:moveTo>
                  <a:cubicBezTo>
                    <a:pt x="1374743" y="604507"/>
                    <a:pt x="1380654" y="598596"/>
                    <a:pt x="1380654" y="591350"/>
                  </a:cubicBezTo>
                  <a:lnTo>
                    <a:pt x="1380654" y="417605"/>
                  </a:lnTo>
                  <a:cubicBezTo>
                    <a:pt x="1380654" y="410358"/>
                    <a:pt x="1374743" y="404448"/>
                    <a:pt x="1367497" y="404448"/>
                  </a:cubicBezTo>
                  <a:lnTo>
                    <a:pt x="1357903" y="404448"/>
                  </a:lnTo>
                  <a:lnTo>
                    <a:pt x="1357903" y="222161"/>
                  </a:lnTo>
                  <a:cubicBezTo>
                    <a:pt x="1366849" y="210341"/>
                    <a:pt x="1372233" y="195646"/>
                    <a:pt x="1372233" y="179656"/>
                  </a:cubicBezTo>
                  <a:lnTo>
                    <a:pt x="1372233" y="70640"/>
                  </a:lnTo>
                  <a:cubicBezTo>
                    <a:pt x="1372233" y="31616"/>
                    <a:pt x="1340618" y="0"/>
                    <a:pt x="1301594" y="0"/>
                  </a:cubicBezTo>
                  <a:lnTo>
                    <a:pt x="1067207" y="0"/>
                  </a:lnTo>
                  <a:cubicBezTo>
                    <a:pt x="1049314" y="0"/>
                    <a:pt x="1033041" y="6720"/>
                    <a:pt x="1020573" y="17650"/>
                  </a:cubicBezTo>
                  <a:lnTo>
                    <a:pt x="353199" y="17650"/>
                  </a:lnTo>
                  <a:cubicBezTo>
                    <a:pt x="340731" y="6679"/>
                    <a:pt x="324457" y="0"/>
                    <a:pt x="306564" y="0"/>
                  </a:cubicBezTo>
                  <a:lnTo>
                    <a:pt x="72178" y="0"/>
                  </a:lnTo>
                  <a:cubicBezTo>
                    <a:pt x="33154" y="0"/>
                    <a:pt x="1538" y="31616"/>
                    <a:pt x="1538" y="70640"/>
                  </a:cubicBezTo>
                  <a:lnTo>
                    <a:pt x="1538" y="179656"/>
                  </a:lnTo>
                  <a:cubicBezTo>
                    <a:pt x="1538" y="195646"/>
                    <a:pt x="6922" y="210341"/>
                    <a:pt x="15869" y="222161"/>
                  </a:cubicBezTo>
                  <a:lnTo>
                    <a:pt x="15869" y="808977"/>
                  </a:lnTo>
                  <a:lnTo>
                    <a:pt x="5708" y="808977"/>
                  </a:lnTo>
                  <a:cubicBezTo>
                    <a:pt x="2550" y="808977"/>
                    <a:pt x="0" y="811568"/>
                    <a:pt x="0" y="814685"/>
                  </a:cubicBezTo>
                  <a:lnTo>
                    <a:pt x="0" y="1179664"/>
                  </a:lnTo>
                  <a:cubicBezTo>
                    <a:pt x="0" y="1182822"/>
                    <a:pt x="2550" y="1185372"/>
                    <a:pt x="5708" y="1185372"/>
                  </a:cubicBezTo>
                  <a:lnTo>
                    <a:pt x="15869" y="1185372"/>
                  </a:lnTo>
                  <a:lnTo>
                    <a:pt x="15869" y="2564892"/>
                  </a:lnTo>
                  <a:cubicBezTo>
                    <a:pt x="6922" y="2576713"/>
                    <a:pt x="1538" y="2591407"/>
                    <a:pt x="1538" y="2607397"/>
                  </a:cubicBezTo>
                  <a:lnTo>
                    <a:pt x="1538" y="2716413"/>
                  </a:lnTo>
                  <a:cubicBezTo>
                    <a:pt x="1538" y="2755437"/>
                    <a:pt x="33154" y="2787053"/>
                    <a:pt x="72178" y="2787053"/>
                  </a:cubicBezTo>
                  <a:lnTo>
                    <a:pt x="306564" y="2787053"/>
                  </a:lnTo>
                  <a:cubicBezTo>
                    <a:pt x="322716" y="2787053"/>
                    <a:pt x="337573" y="2781588"/>
                    <a:pt x="349474" y="2772440"/>
                  </a:cubicBezTo>
                  <a:lnTo>
                    <a:pt x="1024337" y="2772440"/>
                  </a:lnTo>
                  <a:cubicBezTo>
                    <a:pt x="1036239" y="2781548"/>
                    <a:pt x="1051096" y="2787053"/>
                    <a:pt x="1067248" y="2787053"/>
                  </a:cubicBezTo>
                  <a:lnTo>
                    <a:pt x="1301634" y="2787053"/>
                  </a:lnTo>
                  <a:cubicBezTo>
                    <a:pt x="1340658" y="2787053"/>
                    <a:pt x="1372274" y="2755437"/>
                    <a:pt x="1372274" y="2716413"/>
                  </a:cubicBezTo>
                  <a:lnTo>
                    <a:pt x="1372274" y="2607397"/>
                  </a:lnTo>
                  <a:cubicBezTo>
                    <a:pt x="1372274" y="2591407"/>
                    <a:pt x="1366890" y="2576713"/>
                    <a:pt x="1357944" y="2564892"/>
                  </a:cubicBezTo>
                  <a:lnTo>
                    <a:pt x="1357944" y="1198852"/>
                  </a:lnTo>
                  <a:lnTo>
                    <a:pt x="1367538" y="1198852"/>
                  </a:lnTo>
                  <a:cubicBezTo>
                    <a:pt x="1374783" y="1198852"/>
                    <a:pt x="1380694" y="1192942"/>
                    <a:pt x="1380694" y="1185696"/>
                  </a:cubicBezTo>
                  <a:lnTo>
                    <a:pt x="1380694" y="1011991"/>
                  </a:lnTo>
                  <a:cubicBezTo>
                    <a:pt x="1380694" y="1004745"/>
                    <a:pt x="1374783" y="998834"/>
                    <a:pt x="1367538" y="998834"/>
                  </a:cubicBezTo>
                  <a:lnTo>
                    <a:pt x="1357944" y="998834"/>
                  </a:lnTo>
                  <a:lnTo>
                    <a:pt x="1357944" y="811811"/>
                  </a:lnTo>
                  <a:lnTo>
                    <a:pt x="1367538" y="811811"/>
                  </a:lnTo>
                  <a:cubicBezTo>
                    <a:pt x="1374783" y="811811"/>
                    <a:pt x="1380694" y="805901"/>
                    <a:pt x="1380694" y="798655"/>
                  </a:cubicBezTo>
                  <a:lnTo>
                    <a:pt x="1380694" y="624950"/>
                  </a:lnTo>
                  <a:cubicBezTo>
                    <a:pt x="1380694" y="617703"/>
                    <a:pt x="1374783" y="611793"/>
                    <a:pt x="1367538" y="611793"/>
                  </a:cubicBezTo>
                  <a:lnTo>
                    <a:pt x="1357944" y="611793"/>
                  </a:lnTo>
                  <a:lnTo>
                    <a:pt x="1357944" y="604587"/>
                  </a:lnTo>
                  <a:lnTo>
                    <a:pt x="1367538" y="604587"/>
                  </a:lnTo>
                  <a:lnTo>
                    <a:pt x="1367538" y="604507"/>
                  </a:lnTo>
                  <a:close/>
                  <a:moveTo>
                    <a:pt x="1274917" y="2569588"/>
                  </a:moveTo>
                  <a:lnTo>
                    <a:pt x="105615" y="2569588"/>
                  </a:lnTo>
                  <a:lnTo>
                    <a:pt x="105615" y="217465"/>
                  </a:lnTo>
                  <a:lnTo>
                    <a:pt x="1274917" y="217465"/>
                  </a:lnTo>
                  <a:lnTo>
                    <a:pt x="1274917" y="2569588"/>
                  </a:lnTo>
                  <a:close/>
                </a:path>
              </a:pathLst>
            </a:custGeom>
            <a:gradFill>
              <a:gsLst>
                <a:gs pos="0">
                  <a:schemeClr val="tx1"/>
                </a:gs>
                <a:gs pos="78000">
                  <a:schemeClr val="tx1">
                    <a:lumMod val="85000"/>
                    <a:lumOff val="15000"/>
                  </a:schemeClr>
                </a:gs>
                <a:gs pos="87000">
                  <a:schemeClr val="tx1">
                    <a:lumMod val="75000"/>
                    <a:lumOff val="25000"/>
                  </a:schemeClr>
                </a:gs>
                <a:gs pos="100000">
                  <a:schemeClr val="bg1">
                    <a:lumMod val="50000"/>
                  </a:schemeClr>
                </a:gs>
              </a:gsLst>
              <a:lin ang="3600000" scaled="0"/>
            </a:gradFill>
            <a:ln w="4048" cap="flat">
              <a:noFill/>
              <a:prstDash val="solid"/>
              <a:miter/>
            </a:ln>
          </p:spPr>
          <p:txBody>
            <a:bodyPr rtlCol="0" anchor="ctr"/>
            <a:lstStyle/>
            <a:p>
              <a:endParaRPr lang="en-GB"/>
            </a:p>
          </p:txBody>
        </p:sp>
        <p:sp>
          <p:nvSpPr>
            <p:cNvPr id="14" name="Freeform 13">
              <a:extLst>
                <a:ext uri="{FF2B5EF4-FFF2-40B4-BE49-F238E27FC236}">
                  <a16:creationId xmlns:a16="http://schemas.microsoft.com/office/drawing/2014/main" id="{70F328C2-B196-7A9A-5181-3F620259FBA0}"/>
                </a:ext>
              </a:extLst>
            </p:cNvPr>
            <p:cNvSpPr/>
            <p:nvPr/>
          </p:nvSpPr>
          <p:spPr>
            <a:xfrm>
              <a:off x="-3692597" y="857838"/>
              <a:ext cx="1245364" cy="2656298"/>
            </a:xfrm>
            <a:custGeom>
              <a:avLst/>
              <a:gdLst>
                <a:gd name="connsiteX0" fmla="*/ 1129184 w 1245364"/>
                <a:gd name="connsiteY0" fmla="*/ 0 h 2656298"/>
                <a:gd name="connsiteX1" fmla="*/ 116181 w 1245364"/>
                <a:gd name="connsiteY1" fmla="*/ 0 h 2656298"/>
                <a:gd name="connsiteX2" fmla="*/ 0 w 1245364"/>
                <a:gd name="connsiteY2" fmla="*/ 116181 h 2656298"/>
                <a:gd name="connsiteX3" fmla="*/ 0 w 1245364"/>
                <a:gd name="connsiteY3" fmla="*/ 2540118 h 2656298"/>
                <a:gd name="connsiteX4" fmla="*/ 116181 w 1245364"/>
                <a:gd name="connsiteY4" fmla="*/ 2656299 h 2656298"/>
                <a:gd name="connsiteX5" fmla="*/ 1129184 w 1245364"/>
                <a:gd name="connsiteY5" fmla="*/ 2656299 h 2656298"/>
                <a:gd name="connsiteX6" fmla="*/ 1245365 w 1245364"/>
                <a:gd name="connsiteY6" fmla="*/ 2540118 h 2656298"/>
                <a:gd name="connsiteX7" fmla="*/ 1245365 w 1245364"/>
                <a:gd name="connsiteY7" fmla="*/ 116181 h 2656298"/>
                <a:gd name="connsiteX8" fmla="*/ 1129184 w 1245364"/>
                <a:gd name="connsiteY8" fmla="*/ 0 h 2656298"/>
                <a:gd name="connsiteX9" fmla="*/ 1185048 w 1245364"/>
                <a:gd name="connsiteY9" fmla="*/ 2453973 h 2656298"/>
                <a:gd name="connsiteX10" fmla="*/ 1167115 w 1245364"/>
                <a:gd name="connsiteY10" fmla="*/ 2471907 h 2656298"/>
                <a:gd name="connsiteX11" fmla="*/ 78291 w 1245364"/>
                <a:gd name="connsiteY11" fmla="*/ 2471907 h 2656298"/>
                <a:gd name="connsiteX12" fmla="*/ 60357 w 1245364"/>
                <a:gd name="connsiteY12" fmla="*/ 2453973 h 2656298"/>
                <a:gd name="connsiteX13" fmla="*/ 60357 w 1245364"/>
                <a:gd name="connsiteY13" fmla="*/ 206130 h 2656298"/>
                <a:gd name="connsiteX14" fmla="*/ 78291 w 1245364"/>
                <a:gd name="connsiteY14" fmla="*/ 188197 h 2656298"/>
                <a:gd name="connsiteX15" fmla="*/ 1167115 w 1245364"/>
                <a:gd name="connsiteY15" fmla="*/ 188197 h 2656298"/>
                <a:gd name="connsiteX16" fmla="*/ 1185048 w 1245364"/>
                <a:gd name="connsiteY16" fmla="*/ 206130 h 2656298"/>
                <a:gd name="connsiteX17" fmla="*/ 1185048 w 1245364"/>
                <a:gd name="connsiteY17" fmla="*/ 2453933 h 2656298"/>
                <a:gd name="connsiteX18" fmla="*/ 1185048 w 1245364"/>
                <a:gd name="connsiteY18" fmla="*/ 2453933 h 2656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245364" h="2656298">
                  <a:moveTo>
                    <a:pt x="1129184" y="0"/>
                  </a:moveTo>
                  <a:lnTo>
                    <a:pt x="116181" y="0"/>
                  </a:lnTo>
                  <a:cubicBezTo>
                    <a:pt x="52018" y="0"/>
                    <a:pt x="0" y="52018"/>
                    <a:pt x="0" y="116181"/>
                  </a:cubicBezTo>
                  <a:lnTo>
                    <a:pt x="0" y="2540118"/>
                  </a:lnTo>
                  <a:cubicBezTo>
                    <a:pt x="0" y="2604280"/>
                    <a:pt x="52018" y="2656299"/>
                    <a:pt x="116181" y="2656299"/>
                  </a:cubicBezTo>
                  <a:lnTo>
                    <a:pt x="1129184" y="2656299"/>
                  </a:lnTo>
                  <a:cubicBezTo>
                    <a:pt x="1193347" y="2656299"/>
                    <a:pt x="1245365" y="2604280"/>
                    <a:pt x="1245365" y="2540118"/>
                  </a:cubicBezTo>
                  <a:lnTo>
                    <a:pt x="1245365" y="116181"/>
                  </a:lnTo>
                  <a:cubicBezTo>
                    <a:pt x="1245365" y="52018"/>
                    <a:pt x="1193347" y="0"/>
                    <a:pt x="1129184" y="0"/>
                  </a:cubicBezTo>
                  <a:close/>
                  <a:moveTo>
                    <a:pt x="1185048" y="2453973"/>
                  </a:moveTo>
                  <a:cubicBezTo>
                    <a:pt x="1185048" y="2463891"/>
                    <a:pt x="1176992" y="2471907"/>
                    <a:pt x="1167115" y="2471907"/>
                  </a:cubicBezTo>
                  <a:lnTo>
                    <a:pt x="78291" y="2471907"/>
                  </a:lnTo>
                  <a:cubicBezTo>
                    <a:pt x="68373" y="2471907"/>
                    <a:pt x="60357" y="2463851"/>
                    <a:pt x="60357" y="2453973"/>
                  </a:cubicBezTo>
                  <a:lnTo>
                    <a:pt x="60357" y="206130"/>
                  </a:lnTo>
                  <a:cubicBezTo>
                    <a:pt x="60357" y="196213"/>
                    <a:pt x="68413" y="188197"/>
                    <a:pt x="78291" y="188197"/>
                  </a:cubicBezTo>
                  <a:lnTo>
                    <a:pt x="1167115" y="188197"/>
                  </a:lnTo>
                  <a:cubicBezTo>
                    <a:pt x="1177033" y="188197"/>
                    <a:pt x="1185048" y="196253"/>
                    <a:pt x="1185048" y="206130"/>
                  </a:cubicBezTo>
                  <a:lnTo>
                    <a:pt x="1185048" y="2453933"/>
                  </a:lnTo>
                  <a:lnTo>
                    <a:pt x="1185048" y="2453933"/>
                  </a:lnTo>
                  <a:close/>
                </a:path>
              </a:pathLst>
            </a:custGeom>
            <a:gradFill>
              <a:gsLst>
                <a:gs pos="0">
                  <a:schemeClr val="tx1">
                    <a:lumMod val="85000"/>
                    <a:lumOff val="15000"/>
                  </a:schemeClr>
                </a:gs>
                <a:gs pos="78000">
                  <a:schemeClr val="tx1">
                    <a:lumMod val="85000"/>
                    <a:lumOff val="15000"/>
                  </a:schemeClr>
                </a:gs>
                <a:gs pos="91000">
                  <a:schemeClr val="tx1">
                    <a:lumMod val="75000"/>
                    <a:lumOff val="25000"/>
                  </a:schemeClr>
                </a:gs>
                <a:gs pos="100000">
                  <a:schemeClr val="tx1">
                    <a:lumMod val="65000"/>
                    <a:lumOff val="35000"/>
                  </a:schemeClr>
                </a:gs>
              </a:gsLst>
              <a:lin ang="1800000" scaled="0"/>
            </a:gradFill>
            <a:ln w="4048" cap="flat">
              <a:noFill/>
              <a:prstDash val="solid"/>
              <a:miter/>
            </a:ln>
          </p:spPr>
          <p:txBody>
            <a:bodyPr rtlCol="0" anchor="ctr"/>
            <a:lstStyle/>
            <a:p>
              <a:endParaRPr lang="en-GB" dirty="0"/>
            </a:p>
          </p:txBody>
        </p:sp>
        <p:sp>
          <p:nvSpPr>
            <p:cNvPr id="15" name="Freeform 14">
              <a:extLst>
                <a:ext uri="{FF2B5EF4-FFF2-40B4-BE49-F238E27FC236}">
                  <a16:creationId xmlns:a16="http://schemas.microsoft.com/office/drawing/2014/main" id="{5BC40465-4EA4-E037-CE43-2DED209BB2C2}"/>
                </a:ext>
              </a:extLst>
            </p:cNvPr>
            <p:cNvSpPr/>
            <p:nvPr/>
          </p:nvSpPr>
          <p:spPr>
            <a:xfrm>
              <a:off x="-3092179" y="936118"/>
              <a:ext cx="44529" cy="44539"/>
            </a:xfrm>
            <a:custGeom>
              <a:avLst/>
              <a:gdLst>
                <a:gd name="connsiteX0" fmla="*/ 22265 w 44529"/>
                <a:gd name="connsiteY0" fmla="*/ 44539 h 44539"/>
                <a:gd name="connsiteX1" fmla="*/ 17893 w 44529"/>
                <a:gd name="connsiteY1" fmla="*/ 44094 h 44539"/>
                <a:gd name="connsiteX2" fmla="*/ 13723 w 44529"/>
                <a:gd name="connsiteY2" fmla="*/ 42839 h 44539"/>
                <a:gd name="connsiteX3" fmla="*/ 9918 w 44529"/>
                <a:gd name="connsiteY3" fmla="*/ 40775 h 44539"/>
                <a:gd name="connsiteX4" fmla="*/ 6517 w 44529"/>
                <a:gd name="connsiteY4" fmla="*/ 38022 h 44539"/>
                <a:gd name="connsiteX5" fmla="*/ 3724 w 44529"/>
                <a:gd name="connsiteY5" fmla="*/ 34622 h 44539"/>
                <a:gd name="connsiteX6" fmla="*/ 1700 w 44529"/>
                <a:gd name="connsiteY6" fmla="*/ 30776 h 44539"/>
                <a:gd name="connsiteX7" fmla="*/ 445 w 44529"/>
                <a:gd name="connsiteY7" fmla="*/ 26606 h 44539"/>
                <a:gd name="connsiteX8" fmla="*/ 0 w 44529"/>
                <a:gd name="connsiteY8" fmla="*/ 22275 h 44539"/>
                <a:gd name="connsiteX9" fmla="*/ 6517 w 44529"/>
                <a:gd name="connsiteY9" fmla="*/ 6528 h 44539"/>
                <a:gd name="connsiteX10" fmla="*/ 9918 w 44529"/>
                <a:gd name="connsiteY10" fmla="*/ 3775 h 44539"/>
                <a:gd name="connsiteX11" fmla="*/ 13723 w 44529"/>
                <a:gd name="connsiteY11" fmla="*/ 1710 h 44539"/>
                <a:gd name="connsiteX12" fmla="*/ 17893 w 44529"/>
                <a:gd name="connsiteY12" fmla="*/ 455 h 44539"/>
                <a:gd name="connsiteX13" fmla="*/ 26596 w 44529"/>
                <a:gd name="connsiteY13" fmla="*/ 455 h 44539"/>
                <a:gd name="connsiteX14" fmla="*/ 30766 w 44529"/>
                <a:gd name="connsiteY14" fmla="*/ 1710 h 44539"/>
                <a:gd name="connsiteX15" fmla="*/ 34611 w 44529"/>
                <a:gd name="connsiteY15" fmla="*/ 3775 h 44539"/>
                <a:gd name="connsiteX16" fmla="*/ 38012 w 44529"/>
                <a:gd name="connsiteY16" fmla="*/ 6528 h 44539"/>
                <a:gd name="connsiteX17" fmla="*/ 44529 w 44529"/>
                <a:gd name="connsiteY17" fmla="*/ 22275 h 44539"/>
                <a:gd name="connsiteX18" fmla="*/ 44084 w 44529"/>
                <a:gd name="connsiteY18" fmla="*/ 26606 h 44539"/>
                <a:gd name="connsiteX19" fmla="*/ 42829 w 44529"/>
                <a:gd name="connsiteY19" fmla="*/ 30776 h 44539"/>
                <a:gd name="connsiteX20" fmla="*/ 40765 w 44529"/>
                <a:gd name="connsiteY20" fmla="*/ 34622 h 44539"/>
                <a:gd name="connsiteX21" fmla="*/ 38012 w 44529"/>
                <a:gd name="connsiteY21" fmla="*/ 38022 h 44539"/>
                <a:gd name="connsiteX22" fmla="*/ 34611 w 44529"/>
                <a:gd name="connsiteY22" fmla="*/ 40775 h 44539"/>
                <a:gd name="connsiteX23" fmla="*/ 30766 w 44529"/>
                <a:gd name="connsiteY23" fmla="*/ 42839 h 44539"/>
                <a:gd name="connsiteX24" fmla="*/ 26596 w 44529"/>
                <a:gd name="connsiteY24" fmla="*/ 44094 h 44539"/>
                <a:gd name="connsiteX25" fmla="*/ 22265 w 44529"/>
                <a:gd name="connsiteY25" fmla="*/ 44539 h 44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4529" h="44539">
                  <a:moveTo>
                    <a:pt x="22265" y="44539"/>
                  </a:moveTo>
                  <a:cubicBezTo>
                    <a:pt x="20807" y="44539"/>
                    <a:pt x="19350" y="44378"/>
                    <a:pt x="17893" y="44094"/>
                  </a:cubicBezTo>
                  <a:cubicBezTo>
                    <a:pt x="16476" y="43811"/>
                    <a:pt x="15099" y="43366"/>
                    <a:pt x="13723" y="42839"/>
                  </a:cubicBezTo>
                  <a:cubicBezTo>
                    <a:pt x="12387" y="42273"/>
                    <a:pt x="11092" y="41584"/>
                    <a:pt x="9918" y="40775"/>
                  </a:cubicBezTo>
                  <a:cubicBezTo>
                    <a:pt x="8663" y="39965"/>
                    <a:pt x="7529" y="39034"/>
                    <a:pt x="6517" y="38022"/>
                  </a:cubicBezTo>
                  <a:cubicBezTo>
                    <a:pt x="5505" y="36970"/>
                    <a:pt x="4574" y="35836"/>
                    <a:pt x="3724" y="34622"/>
                  </a:cubicBezTo>
                  <a:cubicBezTo>
                    <a:pt x="2955" y="33407"/>
                    <a:pt x="2267" y="32112"/>
                    <a:pt x="1700" y="30776"/>
                  </a:cubicBezTo>
                  <a:cubicBezTo>
                    <a:pt x="1133" y="29440"/>
                    <a:pt x="729" y="28023"/>
                    <a:pt x="445" y="26606"/>
                  </a:cubicBezTo>
                  <a:cubicBezTo>
                    <a:pt x="162" y="25189"/>
                    <a:pt x="0" y="23732"/>
                    <a:pt x="0" y="22275"/>
                  </a:cubicBezTo>
                  <a:cubicBezTo>
                    <a:pt x="0" y="16405"/>
                    <a:pt x="2388" y="10657"/>
                    <a:pt x="6517" y="6528"/>
                  </a:cubicBezTo>
                  <a:cubicBezTo>
                    <a:pt x="7529" y="5516"/>
                    <a:pt x="8663" y="4585"/>
                    <a:pt x="9918" y="3775"/>
                  </a:cubicBezTo>
                  <a:cubicBezTo>
                    <a:pt x="11092" y="2965"/>
                    <a:pt x="12387" y="2277"/>
                    <a:pt x="13723" y="1710"/>
                  </a:cubicBezTo>
                  <a:cubicBezTo>
                    <a:pt x="15099" y="1144"/>
                    <a:pt x="16476" y="739"/>
                    <a:pt x="17893" y="455"/>
                  </a:cubicBezTo>
                  <a:cubicBezTo>
                    <a:pt x="20767" y="-152"/>
                    <a:pt x="23722" y="-152"/>
                    <a:pt x="26596" y="455"/>
                  </a:cubicBezTo>
                  <a:cubicBezTo>
                    <a:pt x="28013" y="739"/>
                    <a:pt x="29430" y="1144"/>
                    <a:pt x="30766" y="1710"/>
                  </a:cubicBezTo>
                  <a:cubicBezTo>
                    <a:pt x="32102" y="2277"/>
                    <a:pt x="33397" y="2965"/>
                    <a:pt x="34611" y="3775"/>
                  </a:cubicBezTo>
                  <a:cubicBezTo>
                    <a:pt x="35826" y="4585"/>
                    <a:pt x="36959" y="5516"/>
                    <a:pt x="38012" y="6528"/>
                  </a:cubicBezTo>
                  <a:cubicBezTo>
                    <a:pt x="42141" y="10657"/>
                    <a:pt x="44529" y="16405"/>
                    <a:pt x="44529" y="22275"/>
                  </a:cubicBezTo>
                  <a:cubicBezTo>
                    <a:pt x="44529" y="23732"/>
                    <a:pt x="44367" y="25189"/>
                    <a:pt x="44084" y="26606"/>
                  </a:cubicBezTo>
                  <a:cubicBezTo>
                    <a:pt x="43801" y="28023"/>
                    <a:pt x="43396" y="29440"/>
                    <a:pt x="42829" y="30776"/>
                  </a:cubicBezTo>
                  <a:cubicBezTo>
                    <a:pt x="42262" y="32112"/>
                    <a:pt x="41574" y="33407"/>
                    <a:pt x="40765" y="34622"/>
                  </a:cubicBezTo>
                  <a:cubicBezTo>
                    <a:pt x="39955" y="35836"/>
                    <a:pt x="39024" y="36970"/>
                    <a:pt x="38012" y="38022"/>
                  </a:cubicBezTo>
                  <a:cubicBezTo>
                    <a:pt x="36959" y="39034"/>
                    <a:pt x="35826" y="39965"/>
                    <a:pt x="34611" y="40775"/>
                  </a:cubicBezTo>
                  <a:cubicBezTo>
                    <a:pt x="33397" y="41584"/>
                    <a:pt x="32102" y="42273"/>
                    <a:pt x="30766" y="42839"/>
                  </a:cubicBezTo>
                  <a:cubicBezTo>
                    <a:pt x="29430" y="43366"/>
                    <a:pt x="28013" y="43811"/>
                    <a:pt x="26596" y="44094"/>
                  </a:cubicBezTo>
                  <a:cubicBezTo>
                    <a:pt x="25179" y="44378"/>
                    <a:pt x="23722" y="44539"/>
                    <a:pt x="22265" y="44539"/>
                  </a:cubicBezTo>
                  <a:close/>
                </a:path>
              </a:pathLst>
            </a:custGeom>
            <a:solidFill>
              <a:schemeClr val="tx1">
                <a:lumMod val="65000"/>
                <a:lumOff val="35000"/>
              </a:schemeClr>
            </a:solidFill>
            <a:ln w="4048" cap="flat">
              <a:noFill/>
              <a:prstDash val="solid"/>
              <a:miter/>
            </a:ln>
          </p:spPr>
          <p:txBody>
            <a:bodyPr rtlCol="0" anchor="ctr"/>
            <a:lstStyle/>
            <a:p>
              <a:endParaRPr lang="en-GB"/>
            </a:p>
          </p:txBody>
        </p:sp>
      </p:grpSp>
    </p:spTree>
    <p:extLst>
      <p:ext uri="{BB962C8B-B14F-4D97-AF65-F5344CB8AC3E}">
        <p14:creationId xmlns:p14="http://schemas.microsoft.com/office/powerpoint/2010/main" val="1496938269"/>
      </p:ext>
    </p:extLst>
  </p:cSld>
  <p:clrMapOvr>
    <a:masterClrMapping/>
  </p:clrMapOvr>
  <p:extLst>
    <p:ext uri="{DCECCB84-F9BA-43D5-87BE-67443E8EF086}">
      <p15:sldGuideLst xmlns:p15="http://schemas.microsoft.com/office/powerpoint/2012/main"/>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7 Mockup Tablet">
    <p:bg>
      <p:bgPr>
        <a:solidFill>
          <a:srgbClr val="EBF2F3"/>
        </a:solidFill>
        <a:effectLst/>
      </p:bgPr>
    </p:bg>
    <p:spTree>
      <p:nvGrpSpPr>
        <p:cNvPr id="1" name=""/>
        <p:cNvGrpSpPr/>
        <p:nvPr/>
      </p:nvGrpSpPr>
      <p:grpSpPr>
        <a:xfrm>
          <a:off x="0" y="0"/>
          <a:ext cx="0" cy="0"/>
          <a:chOff x="0" y="0"/>
          <a:chExt cx="0" cy="0"/>
        </a:xfrm>
      </p:grpSpPr>
      <p:pic>
        <p:nvPicPr>
          <p:cNvPr id="10" name="Tablet">
            <a:extLst>
              <a:ext uri="{FF2B5EF4-FFF2-40B4-BE49-F238E27FC236}">
                <a16:creationId xmlns:a16="http://schemas.microsoft.com/office/drawing/2014/main" id="{AF73F0F7-6D96-1749-82B9-04BEF52611B5}"/>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5101530" y="278390"/>
            <a:ext cx="3395857" cy="4433234"/>
          </a:xfrm>
          <a:prstGeom prst="rect">
            <a:avLst/>
          </a:prstGeom>
        </p:spPr>
      </p:pic>
      <p:sp>
        <p:nvSpPr>
          <p:cNvPr id="11" name="Image">
            <a:extLst>
              <a:ext uri="{FF2B5EF4-FFF2-40B4-BE49-F238E27FC236}">
                <a16:creationId xmlns:a16="http://schemas.microsoft.com/office/drawing/2014/main" id="{6F11483D-338A-6C45-BE0B-6154483356E5}"/>
              </a:ext>
            </a:extLst>
          </p:cNvPr>
          <p:cNvSpPr>
            <a:spLocks noGrp="1" noChangeAspect="1"/>
          </p:cNvSpPr>
          <p:nvPr>
            <p:ph type="pic" sz="quarter" idx="12" hasCustomPrompt="1"/>
          </p:nvPr>
        </p:nvSpPr>
        <p:spPr>
          <a:xfrm>
            <a:off x="5284519" y="479695"/>
            <a:ext cx="3043682" cy="4048762"/>
          </a:xfrm>
          <a:prstGeom prst="roundRect">
            <a:avLst>
              <a:gd name="adj" fmla="val 3275"/>
            </a:avLst>
          </a:prstGeom>
          <a:blipFill>
            <a:blip r:embed="rId3"/>
            <a:tile tx="0" ty="0" sx="100000" sy="100000" flip="none" algn="tl"/>
          </a:blipFill>
        </p:spPr>
        <p:txBody>
          <a:bodyPr tIns="72000"/>
          <a:lstStyle>
            <a:lvl1pPr marL="4763" indent="-4763" algn="ctr">
              <a:buFont typeface="Arial" panose="020B0604020202020204" pitchFamily="34" charset="0"/>
              <a:buNone/>
              <a:tabLst/>
              <a:defRPr sz="800"/>
            </a:lvl1pPr>
          </a:lstStyle>
          <a:p>
            <a:r>
              <a:rPr lang="en-GB" noProof="0"/>
              <a:t>Click on the icon to add screenshot or image</a:t>
            </a:r>
          </a:p>
        </p:txBody>
      </p:sp>
      <p:sp>
        <p:nvSpPr>
          <p:cNvPr id="9" name="Title">
            <a:extLst>
              <a:ext uri="{FF2B5EF4-FFF2-40B4-BE49-F238E27FC236}">
                <a16:creationId xmlns:a16="http://schemas.microsoft.com/office/drawing/2014/main" id="{71D01A38-7EA0-9741-A480-491359BD4009}"/>
              </a:ext>
            </a:extLst>
          </p:cNvPr>
          <p:cNvSpPr>
            <a:spLocks noGrp="1"/>
          </p:cNvSpPr>
          <p:nvPr>
            <p:ph type="title" hasCustomPrompt="1"/>
          </p:nvPr>
        </p:nvSpPr>
        <p:spPr>
          <a:xfrm>
            <a:off x="323850" y="525600"/>
            <a:ext cx="4176713" cy="1498314"/>
          </a:xfrm>
        </p:spPr>
        <p:txBody>
          <a:bodyPr rIns="144000"/>
          <a:lstStyle>
            <a:lvl1pPr>
              <a:defRPr sz="3000" spc="-70" baseline="0"/>
            </a:lvl1pPr>
          </a:lstStyle>
          <a:p>
            <a:r>
              <a:rPr lang="en-GB" noProof="0" dirty="0"/>
              <a:t>Click to add a headline of maximum three lines</a:t>
            </a:r>
          </a:p>
        </p:txBody>
      </p:sp>
      <p:sp>
        <p:nvSpPr>
          <p:cNvPr id="13" name="Navigation">
            <a:extLst>
              <a:ext uri="{FF2B5EF4-FFF2-40B4-BE49-F238E27FC236}">
                <a16:creationId xmlns:a16="http://schemas.microsoft.com/office/drawing/2014/main" id="{2493BE16-B666-1E43-A384-DA7DE8218D85}"/>
              </a:ext>
            </a:extLst>
          </p:cNvPr>
          <p:cNvSpPr>
            <a:spLocks noGrp="1"/>
          </p:cNvSpPr>
          <p:nvPr>
            <p:ph type="body" sz="quarter" idx="14" hasCustomPrompt="1"/>
          </p:nvPr>
        </p:nvSpPr>
        <p:spPr>
          <a:xfrm>
            <a:off x="323849" y="276226"/>
            <a:ext cx="4176077" cy="276999"/>
          </a:xfrm>
        </p:spPr>
        <p:txBody>
          <a:bodyPr lIns="111600" rIns="144000" anchor="t"/>
          <a:lstStyle>
            <a:lvl1pPr marL="3175" indent="-3175">
              <a:buNone/>
              <a:tabLst/>
              <a:defRPr sz="1200" b="1"/>
            </a:lvl1pPr>
            <a:lvl2pPr>
              <a:buNone/>
              <a:defRPr/>
            </a:lvl2pPr>
            <a:lvl3pPr>
              <a:buNone/>
              <a:defRPr/>
            </a:lvl3pPr>
            <a:lvl4pPr>
              <a:buNone/>
              <a:defRPr/>
            </a:lvl4pPr>
            <a:lvl5pPr>
              <a:buNone/>
              <a:defRPr/>
            </a:lvl5pPr>
          </a:lstStyle>
          <a:p>
            <a:pPr lvl="0"/>
            <a:r>
              <a:rPr lang="en-GB" noProof="0" dirty="0"/>
              <a:t>Click to add navigation/</a:t>
            </a:r>
            <a:r>
              <a:rPr lang="en-GB" noProof="0" dirty="0" err="1"/>
              <a:t>subheader</a:t>
            </a:r>
            <a:endParaRPr lang="en-GB" noProof="0" dirty="0"/>
          </a:p>
        </p:txBody>
      </p:sp>
      <p:sp>
        <p:nvSpPr>
          <p:cNvPr id="12" name="Text">
            <a:extLst>
              <a:ext uri="{FF2B5EF4-FFF2-40B4-BE49-F238E27FC236}">
                <a16:creationId xmlns:a16="http://schemas.microsoft.com/office/drawing/2014/main" id="{43795203-DBC8-FC4C-AF8A-DF750A2789A5}"/>
              </a:ext>
            </a:extLst>
          </p:cNvPr>
          <p:cNvSpPr>
            <a:spLocks noGrp="1"/>
          </p:cNvSpPr>
          <p:nvPr>
            <p:ph type="body" sz="quarter" idx="13" hasCustomPrompt="1"/>
          </p:nvPr>
        </p:nvSpPr>
        <p:spPr>
          <a:xfrm>
            <a:off x="323851" y="2103438"/>
            <a:ext cx="4176712" cy="2592387"/>
          </a:xfrm>
        </p:spPr>
        <p:txBody>
          <a:bodyPr rIns="144000"/>
          <a:lstStyle>
            <a:lvl1pPr>
              <a:defRPr sz="1400"/>
            </a:lvl1pPr>
            <a:lvl2pPr>
              <a:defRPr sz="1200"/>
            </a:lvl2pPr>
            <a:lvl3pPr>
              <a:defRPr sz="1200"/>
            </a:lvl3pPr>
            <a:lvl4pPr>
              <a:defRPr sz="1200"/>
            </a:lvl4pPr>
            <a:lvl5pPr>
              <a:defRPr sz="1200"/>
            </a:lvl5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32" name="Date">
            <a:extLst>
              <a:ext uri="{FF2B5EF4-FFF2-40B4-BE49-F238E27FC236}">
                <a16:creationId xmlns:a16="http://schemas.microsoft.com/office/drawing/2014/main" id="{DF0D76B5-70ED-1348-8C16-2BDFEAE1A309}"/>
              </a:ext>
            </a:extLst>
          </p:cNvPr>
          <p:cNvSpPr>
            <a:spLocks noGrp="1"/>
          </p:cNvSpPr>
          <p:nvPr>
            <p:ph type="dt" sz="half" idx="2"/>
          </p:nvPr>
        </p:nvSpPr>
        <p:spPr>
          <a:xfrm>
            <a:off x="110287" y="4901296"/>
            <a:ext cx="2948826" cy="115200"/>
          </a:xfrm>
          <a:prstGeom prst="rect">
            <a:avLst/>
          </a:prstGeom>
        </p:spPr>
        <p:txBody>
          <a:bodyPr vert="horz" lIns="0" tIns="0" rIns="0" bIns="0" rtlCol="0" anchor="t"/>
          <a:lstStyle>
            <a:lvl1pPr algn="l">
              <a:defRPr sz="600" b="0">
                <a:solidFill>
                  <a:srgbClr val="737373"/>
                </a:solidFill>
              </a:defRPr>
            </a:lvl1pPr>
          </a:lstStyle>
          <a:p>
            <a:fld id="{E71F8AB4-3125-134E-AC62-CB278DFC8B23}" type="datetime1">
              <a:rPr lang="sv-SE" noProof="0" smtClean="0"/>
              <a:t>2024-09-17</a:t>
            </a:fld>
            <a:endParaRPr lang="en-GB" noProof="0" dirty="0"/>
          </a:p>
        </p:txBody>
      </p:sp>
      <p:sp>
        <p:nvSpPr>
          <p:cNvPr id="33" name="Number">
            <a:extLst>
              <a:ext uri="{FF2B5EF4-FFF2-40B4-BE49-F238E27FC236}">
                <a16:creationId xmlns:a16="http://schemas.microsoft.com/office/drawing/2014/main" id="{988F092B-A42E-1446-B7CB-74A043F2D8EA}"/>
              </a:ext>
            </a:extLst>
          </p:cNvPr>
          <p:cNvSpPr>
            <a:spLocks noGrp="1"/>
          </p:cNvSpPr>
          <p:nvPr>
            <p:ph type="sldNum" sz="quarter" idx="4"/>
          </p:nvPr>
        </p:nvSpPr>
        <p:spPr>
          <a:xfrm>
            <a:off x="8640418" y="5003474"/>
            <a:ext cx="324294" cy="82456"/>
          </a:xfrm>
          <a:prstGeom prst="rect">
            <a:avLst/>
          </a:prstGeom>
        </p:spPr>
        <p:txBody>
          <a:bodyPr vert="horz" lIns="0" tIns="0" rIns="0" bIns="0" rtlCol="0" anchor="t"/>
          <a:lstStyle>
            <a:lvl1pPr algn="r">
              <a:defRPr sz="600" b="0">
                <a:solidFill>
                  <a:srgbClr val="737373"/>
                </a:solidFill>
              </a:defRPr>
            </a:lvl1pPr>
          </a:lstStyle>
          <a:p>
            <a:fld id="{17CD396C-6A52-4D5A-BAE3-92A1CC3BBDE0}" type="slidenum">
              <a:rPr lang="en-GB" noProof="0" smtClean="0"/>
              <a:pPr/>
              <a:t>‹#›</a:t>
            </a:fld>
            <a:endParaRPr lang="en-GB" noProof="0"/>
          </a:p>
        </p:txBody>
      </p:sp>
      <p:sp>
        <p:nvSpPr>
          <p:cNvPr id="15" name="Footer">
            <a:extLst>
              <a:ext uri="{FF2B5EF4-FFF2-40B4-BE49-F238E27FC236}">
                <a16:creationId xmlns:a16="http://schemas.microsoft.com/office/drawing/2014/main" id="{E7CD3979-AE70-E348-8121-A449C6EA75CA}"/>
              </a:ext>
            </a:extLst>
          </p:cNvPr>
          <p:cNvSpPr>
            <a:spLocks noGrp="1"/>
          </p:cNvSpPr>
          <p:nvPr>
            <p:ph type="ftr" sz="quarter" idx="3"/>
          </p:nvPr>
        </p:nvSpPr>
        <p:spPr>
          <a:xfrm>
            <a:off x="6084887" y="4901296"/>
            <a:ext cx="2879823" cy="115200"/>
          </a:xfrm>
          <a:prstGeom prst="rect">
            <a:avLst/>
          </a:prstGeom>
        </p:spPr>
        <p:txBody>
          <a:bodyPr vert="horz" lIns="0" tIns="0" rIns="0" bIns="0" rtlCol="0" anchor="t"/>
          <a:lstStyle>
            <a:lvl1pPr algn="r">
              <a:defRPr sz="600">
                <a:solidFill>
                  <a:srgbClr val="737373"/>
                </a:solidFill>
              </a:defRPr>
            </a:lvl1pPr>
          </a:lstStyle>
          <a:p>
            <a:r>
              <a:rPr lang="en-GB" noProof="0"/>
              <a:t>Go to header/footer to change text </a:t>
            </a:r>
          </a:p>
          <a:p>
            <a:endParaRPr lang="en-GB" noProof="0"/>
          </a:p>
        </p:txBody>
      </p:sp>
    </p:spTree>
    <p:extLst>
      <p:ext uri="{BB962C8B-B14F-4D97-AF65-F5344CB8AC3E}">
        <p14:creationId xmlns:p14="http://schemas.microsoft.com/office/powerpoint/2010/main" val="1963369310"/>
      </p:ext>
    </p:extLst>
  </p:cSld>
  <p:clrMapOvr>
    <a:masterClrMapping/>
  </p:clrMapOvr>
  <p:extLst>
    <p:ext uri="{DCECCB84-F9BA-43D5-87BE-67443E8EF086}">
      <p15:sldGuideLst xmlns:p15="http://schemas.microsoft.com/office/powerpoint/2012/main"/>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7 Mockup Computer">
    <p:bg>
      <p:bgPr>
        <a:solidFill>
          <a:srgbClr val="EBF2F3"/>
        </a:solidFill>
        <a:effectLst/>
      </p:bgPr>
    </p:bg>
    <p:spTree>
      <p:nvGrpSpPr>
        <p:cNvPr id="1" name=""/>
        <p:cNvGrpSpPr/>
        <p:nvPr/>
      </p:nvGrpSpPr>
      <p:grpSpPr>
        <a:xfrm>
          <a:off x="0" y="0"/>
          <a:ext cx="0" cy="0"/>
          <a:chOff x="0" y="0"/>
          <a:chExt cx="0" cy="0"/>
        </a:xfrm>
      </p:grpSpPr>
      <p:pic>
        <p:nvPicPr>
          <p:cNvPr id="9" name="Screen">
            <a:extLst>
              <a:ext uri="{FF2B5EF4-FFF2-40B4-BE49-F238E27FC236}">
                <a16:creationId xmlns:a16="http://schemas.microsoft.com/office/drawing/2014/main" id="{137F2073-042D-6544-88ED-5E6D429D6B06}"/>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853800" y="379902"/>
            <a:ext cx="5398300" cy="4344385"/>
          </a:xfrm>
          <a:prstGeom prst="rect">
            <a:avLst/>
          </a:prstGeom>
        </p:spPr>
      </p:pic>
      <p:sp>
        <p:nvSpPr>
          <p:cNvPr id="12" name="Image">
            <a:extLst>
              <a:ext uri="{FF2B5EF4-FFF2-40B4-BE49-F238E27FC236}">
                <a16:creationId xmlns:a16="http://schemas.microsoft.com/office/drawing/2014/main" id="{050DA14F-0160-BC46-A9E4-34119508B77D}"/>
              </a:ext>
            </a:extLst>
          </p:cNvPr>
          <p:cNvSpPr>
            <a:spLocks noGrp="1"/>
          </p:cNvSpPr>
          <p:nvPr>
            <p:ph type="pic" sz="quarter" idx="13" hasCustomPrompt="1"/>
          </p:nvPr>
        </p:nvSpPr>
        <p:spPr>
          <a:xfrm>
            <a:off x="2069377" y="600403"/>
            <a:ext cx="4975948" cy="2815483"/>
          </a:xfrm>
          <a:prstGeom prst="rect">
            <a:avLst/>
          </a:prstGeom>
          <a:blipFill>
            <a:blip r:embed="rId3"/>
            <a:tile tx="0" ty="0" sx="100000" sy="100000" flip="none" algn="tl"/>
          </a:blipFill>
        </p:spPr>
        <p:txBody>
          <a:bodyPr tIns="72000"/>
          <a:lstStyle>
            <a:lvl1pPr marL="4763" indent="-4763" algn="ctr">
              <a:buFont typeface="Arial" panose="020B0604020202020204" pitchFamily="34" charset="0"/>
              <a:buNone/>
              <a:tabLst/>
              <a:defRPr sz="800"/>
            </a:lvl1pPr>
          </a:lstStyle>
          <a:p>
            <a:r>
              <a:rPr lang="en-GB" noProof="0"/>
              <a:t>Click on the icon to add screenshot or image</a:t>
            </a:r>
          </a:p>
        </p:txBody>
      </p:sp>
      <p:sp>
        <p:nvSpPr>
          <p:cNvPr id="28" name="Date">
            <a:extLst>
              <a:ext uri="{FF2B5EF4-FFF2-40B4-BE49-F238E27FC236}">
                <a16:creationId xmlns:a16="http://schemas.microsoft.com/office/drawing/2014/main" id="{CE0F962E-4019-5544-9B35-C562B9C61B7A}"/>
              </a:ext>
            </a:extLst>
          </p:cNvPr>
          <p:cNvSpPr>
            <a:spLocks noGrp="1"/>
          </p:cNvSpPr>
          <p:nvPr>
            <p:ph type="dt" sz="half" idx="2"/>
          </p:nvPr>
        </p:nvSpPr>
        <p:spPr>
          <a:xfrm>
            <a:off x="110287" y="4901296"/>
            <a:ext cx="2948826" cy="115200"/>
          </a:xfrm>
          <a:prstGeom prst="rect">
            <a:avLst/>
          </a:prstGeom>
        </p:spPr>
        <p:txBody>
          <a:bodyPr vert="horz" lIns="0" tIns="0" rIns="0" bIns="0" rtlCol="0" anchor="t"/>
          <a:lstStyle>
            <a:lvl1pPr algn="l">
              <a:defRPr sz="600" b="0">
                <a:solidFill>
                  <a:srgbClr val="737373"/>
                </a:solidFill>
              </a:defRPr>
            </a:lvl1pPr>
          </a:lstStyle>
          <a:p>
            <a:fld id="{DE761100-4DEA-6B4A-A8A6-708A566F34BF}" type="datetime1">
              <a:rPr lang="sv-SE" noProof="0" smtClean="0"/>
              <a:t>2024-09-17</a:t>
            </a:fld>
            <a:endParaRPr lang="en-GB" noProof="0"/>
          </a:p>
        </p:txBody>
      </p:sp>
      <p:sp>
        <p:nvSpPr>
          <p:cNvPr id="29" name="Slide">
            <a:extLst>
              <a:ext uri="{FF2B5EF4-FFF2-40B4-BE49-F238E27FC236}">
                <a16:creationId xmlns:a16="http://schemas.microsoft.com/office/drawing/2014/main" id="{BAB857CC-B70E-E249-8AC6-5136D617525E}"/>
              </a:ext>
            </a:extLst>
          </p:cNvPr>
          <p:cNvSpPr>
            <a:spLocks noGrp="1"/>
          </p:cNvSpPr>
          <p:nvPr>
            <p:ph type="sldNum" sz="quarter" idx="4"/>
          </p:nvPr>
        </p:nvSpPr>
        <p:spPr>
          <a:xfrm>
            <a:off x="8640418" y="5003474"/>
            <a:ext cx="324294" cy="82456"/>
          </a:xfrm>
          <a:prstGeom prst="rect">
            <a:avLst/>
          </a:prstGeom>
        </p:spPr>
        <p:txBody>
          <a:bodyPr vert="horz" lIns="0" tIns="0" rIns="0" bIns="0" rtlCol="0" anchor="t"/>
          <a:lstStyle>
            <a:lvl1pPr algn="r">
              <a:defRPr sz="600" b="0">
                <a:solidFill>
                  <a:srgbClr val="737373"/>
                </a:solidFill>
              </a:defRPr>
            </a:lvl1pPr>
          </a:lstStyle>
          <a:p>
            <a:fld id="{17CD396C-6A52-4D5A-BAE3-92A1CC3BBDE0}" type="slidenum">
              <a:rPr lang="en-GB" noProof="0" smtClean="0"/>
              <a:pPr/>
              <a:t>‹#›</a:t>
            </a:fld>
            <a:endParaRPr lang="en-GB" noProof="0"/>
          </a:p>
        </p:txBody>
      </p:sp>
      <p:sp>
        <p:nvSpPr>
          <p:cNvPr id="8" name="Footer">
            <a:extLst>
              <a:ext uri="{FF2B5EF4-FFF2-40B4-BE49-F238E27FC236}">
                <a16:creationId xmlns:a16="http://schemas.microsoft.com/office/drawing/2014/main" id="{654484ED-3028-044E-B530-A3D199365A29}"/>
              </a:ext>
            </a:extLst>
          </p:cNvPr>
          <p:cNvSpPr>
            <a:spLocks noGrp="1"/>
          </p:cNvSpPr>
          <p:nvPr>
            <p:ph type="ftr" sz="quarter" idx="3"/>
          </p:nvPr>
        </p:nvSpPr>
        <p:spPr>
          <a:xfrm>
            <a:off x="6084887" y="4901296"/>
            <a:ext cx="2879823" cy="115200"/>
          </a:xfrm>
          <a:prstGeom prst="rect">
            <a:avLst/>
          </a:prstGeom>
        </p:spPr>
        <p:txBody>
          <a:bodyPr vert="horz" lIns="0" tIns="0" rIns="0" bIns="0" rtlCol="0" anchor="t"/>
          <a:lstStyle>
            <a:lvl1pPr algn="r">
              <a:defRPr sz="600">
                <a:solidFill>
                  <a:srgbClr val="737373"/>
                </a:solidFill>
              </a:defRPr>
            </a:lvl1pPr>
          </a:lstStyle>
          <a:p>
            <a:r>
              <a:rPr lang="en-GB" noProof="0"/>
              <a:t>Go to header/footer to change text </a:t>
            </a:r>
          </a:p>
          <a:p>
            <a:endParaRPr lang="en-GB" noProof="0"/>
          </a:p>
        </p:txBody>
      </p:sp>
    </p:spTree>
    <p:extLst>
      <p:ext uri="{BB962C8B-B14F-4D97-AF65-F5344CB8AC3E}">
        <p14:creationId xmlns:p14="http://schemas.microsoft.com/office/powerpoint/2010/main" val="3893317937"/>
      </p:ext>
    </p:extLst>
  </p:cSld>
  <p:clrMapOvr>
    <a:masterClrMapping/>
  </p:clrMapOvr>
  <p:extLst>
    <p:ext uri="{DCECCB84-F9BA-43D5-87BE-67443E8EF086}">
      <p15:sldGuideLst xmlns:p15="http://schemas.microsoft.com/office/powerpoint/2012/main"/>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7 Mockup Smartphone Video">
    <p:bg>
      <p:bgPr>
        <a:solidFill>
          <a:srgbClr val="EBF2F3"/>
        </a:solidFill>
        <a:effectLst/>
      </p:bgPr>
    </p:bg>
    <p:spTree>
      <p:nvGrpSpPr>
        <p:cNvPr id="1" name=""/>
        <p:cNvGrpSpPr/>
        <p:nvPr/>
      </p:nvGrpSpPr>
      <p:grpSpPr>
        <a:xfrm>
          <a:off x="0" y="0"/>
          <a:ext cx="0" cy="0"/>
          <a:chOff x="0" y="0"/>
          <a:chExt cx="0" cy="0"/>
        </a:xfrm>
      </p:grpSpPr>
      <p:sp>
        <p:nvSpPr>
          <p:cNvPr id="5" name="Video">
            <a:extLst>
              <a:ext uri="{FF2B5EF4-FFF2-40B4-BE49-F238E27FC236}">
                <a16:creationId xmlns:a16="http://schemas.microsoft.com/office/drawing/2014/main" id="{67CBEA9B-3BE9-E947-8B03-3DF0656F83BF}"/>
              </a:ext>
            </a:extLst>
          </p:cNvPr>
          <p:cNvSpPr>
            <a:spLocks noGrp="1"/>
          </p:cNvSpPr>
          <p:nvPr>
            <p:ph type="media" sz="quarter" idx="16" hasCustomPrompt="1"/>
          </p:nvPr>
        </p:nvSpPr>
        <p:spPr>
          <a:xfrm>
            <a:off x="5806742" y="448681"/>
            <a:ext cx="1872000" cy="4111200"/>
          </a:xfrm>
          <a:prstGeom prst="roundRect">
            <a:avLst>
              <a:gd name="adj" fmla="val 7961"/>
            </a:avLst>
          </a:prstGeom>
          <a:blipFill dpi="0" rotWithShape="1">
            <a:blip r:embed="rId2"/>
            <a:srcRect/>
            <a:tile tx="0" ty="0" sx="100000" sy="100000" flip="none" algn="tl"/>
          </a:blipFill>
        </p:spPr>
        <p:txBody>
          <a:bodyPr vert="horz" lIns="90000" tIns="45720" rIns="90000" bIns="45720" rtlCol="0">
            <a:noAutofit/>
          </a:bodyPr>
          <a:lstStyle>
            <a:lvl1pPr marL="0" indent="0" algn="ctr">
              <a:buNone/>
              <a:defRPr lang="en-GB" sz="800" dirty="0">
                <a:solidFill>
                  <a:schemeClr val="bg1">
                    <a:lumMod val="75000"/>
                  </a:schemeClr>
                </a:solidFill>
              </a:defRPr>
            </a:lvl1pPr>
          </a:lstStyle>
          <a:p>
            <a:pPr marL="171450" lvl="0" indent="-171450" algn="ctr"/>
            <a:r>
              <a:rPr lang="en-GB" dirty="0"/>
              <a:t>Click on the icon to add video</a:t>
            </a:r>
          </a:p>
        </p:txBody>
      </p:sp>
      <p:sp>
        <p:nvSpPr>
          <p:cNvPr id="6" name="Title">
            <a:extLst>
              <a:ext uri="{FF2B5EF4-FFF2-40B4-BE49-F238E27FC236}">
                <a16:creationId xmlns:a16="http://schemas.microsoft.com/office/drawing/2014/main" id="{4F9BFEED-0E03-904F-9847-3F79E60C9524}"/>
              </a:ext>
            </a:extLst>
          </p:cNvPr>
          <p:cNvSpPr>
            <a:spLocks noGrp="1"/>
          </p:cNvSpPr>
          <p:nvPr>
            <p:ph type="title" hasCustomPrompt="1"/>
          </p:nvPr>
        </p:nvSpPr>
        <p:spPr>
          <a:xfrm>
            <a:off x="323850" y="525600"/>
            <a:ext cx="4176713" cy="1498314"/>
          </a:xfrm>
        </p:spPr>
        <p:txBody>
          <a:bodyPr rIns="144000"/>
          <a:lstStyle>
            <a:lvl1pPr>
              <a:defRPr sz="3000" spc="-70" baseline="0"/>
            </a:lvl1pPr>
          </a:lstStyle>
          <a:p>
            <a:r>
              <a:rPr lang="en-GB" noProof="0" dirty="0"/>
              <a:t>Click to add a headline of maximum three lines</a:t>
            </a:r>
          </a:p>
        </p:txBody>
      </p:sp>
      <p:sp>
        <p:nvSpPr>
          <p:cNvPr id="16" name="Navigation">
            <a:extLst>
              <a:ext uri="{FF2B5EF4-FFF2-40B4-BE49-F238E27FC236}">
                <a16:creationId xmlns:a16="http://schemas.microsoft.com/office/drawing/2014/main" id="{CF7D2E26-08D8-5949-87B2-516D214C08AD}"/>
              </a:ext>
            </a:extLst>
          </p:cNvPr>
          <p:cNvSpPr>
            <a:spLocks noGrp="1"/>
          </p:cNvSpPr>
          <p:nvPr>
            <p:ph type="body" sz="quarter" idx="14" hasCustomPrompt="1"/>
          </p:nvPr>
        </p:nvSpPr>
        <p:spPr>
          <a:xfrm>
            <a:off x="323849" y="276226"/>
            <a:ext cx="4176077" cy="276999"/>
          </a:xfrm>
        </p:spPr>
        <p:txBody>
          <a:bodyPr lIns="111600" rIns="144000" anchor="t"/>
          <a:lstStyle>
            <a:lvl1pPr marL="3175" indent="-3175">
              <a:buNone/>
              <a:tabLst/>
              <a:defRPr sz="1200" b="1"/>
            </a:lvl1pPr>
            <a:lvl2pPr>
              <a:buNone/>
              <a:defRPr/>
            </a:lvl2pPr>
            <a:lvl3pPr>
              <a:buNone/>
              <a:defRPr/>
            </a:lvl3pPr>
            <a:lvl4pPr>
              <a:buNone/>
              <a:defRPr/>
            </a:lvl4pPr>
            <a:lvl5pPr>
              <a:buNone/>
              <a:defRPr/>
            </a:lvl5pPr>
          </a:lstStyle>
          <a:p>
            <a:pPr lvl="0"/>
            <a:r>
              <a:rPr lang="en-GB" noProof="0" dirty="0"/>
              <a:t>Click to add navigation/</a:t>
            </a:r>
            <a:r>
              <a:rPr lang="en-GB" noProof="0" dirty="0" err="1"/>
              <a:t>subheader</a:t>
            </a:r>
            <a:endParaRPr lang="en-GB" noProof="0" dirty="0"/>
          </a:p>
        </p:txBody>
      </p:sp>
      <p:sp>
        <p:nvSpPr>
          <p:cNvPr id="12" name="Text">
            <a:extLst>
              <a:ext uri="{FF2B5EF4-FFF2-40B4-BE49-F238E27FC236}">
                <a16:creationId xmlns:a16="http://schemas.microsoft.com/office/drawing/2014/main" id="{D84E0A46-5973-4E46-9096-4F1FFEB637F6}"/>
              </a:ext>
            </a:extLst>
          </p:cNvPr>
          <p:cNvSpPr>
            <a:spLocks noGrp="1"/>
          </p:cNvSpPr>
          <p:nvPr>
            <p:ph type="body" sz="quarter" idx="13" hasCustomPrompt="1"/>
          </p:nvPr>
        </p:nvSpPr>
        <p:spPr>
          <a:xfrm>
            <a:off x="323851" y="2103438"/>
            <a:ext cx="4176712" cy="2592387"/>
          </a:xfrm>
        </p:spPr>
        <p:txBody>
          <a:bodyPr rIns="144000"/>
          <a:lstStyle>
            <a:lvl1pPr>
              <a:defRPr sz="1400"/>
            </a:lvl1pPr>
            <a:lvl2pPr>
              <a:defRPr sz="1200"/>
            </a:lvl2pPr>
            <a:lvl3pPr>
              <a:defRPr sz="1200"/>
            </a:lvl3pPr>
            <a:lvl4pPr>
              <a:defRPr sz="1200"/>
            </a:lvl4pPr>
            <a:lvl5pPr>
              <a:defRPr sz="1200"/>
            </a:lvl5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35" name="Date">
            <a:extLst>
              <a:ext uri="{FF2B5EF4-FFF2-40B4-BE49-F238E27FC236}">
                <a16:creationId xmlns:a16="http://schemas.microsoft.com/office/drawing/2014/main" id="{FED9A850-451C-994B-9CEF-A2B324B2852F}"/>
              </a:ext>
            </a:extLst>
          </p:cNvPr>
          <p:cNvSpPr>
            <a:spLocks noGrp="1"/>
          </p:cNvSpPr>
          <p:nvPr>
            <p:ph type="dt" sz="half" idx="2"/>
          </p:nvPr>
        </p:nvSpPr>
        <p:spPr>
          <a:xfrm>
            <a:off x="110287" y="4901296"/>
            <a:ext cx="2948826" cy="115200"/>
          </a:xfrm>
          <a:prstGeom prst="rect">
            <a:avLst/>
          </a:prstGeom>
        </p:spPr>
        <p:txBody>
          <a:bodyPr vert="horz" lIns="0" tIns="0" rIns="0" bIns="0" rtlCol="0" anchor="t"/>
          <a:lstStyle>
            <a:lvl1pPr algn="l">
              <a:defRPr sz="600" b="0">
                <a:solidFill>
                  <a:srgbClr val="737373"/>
                </a:solidFill>
              </a:defRPr>
            </a:lvl1pPr>
          </a:lstStyle>
          <a:p>
            <a:fld id="{1AB88767-75D5-4544-AD58-673F2D2A4B3F}" type="datetime1">
              <a:rPr lang="sv-SE" noProof="0" smtClean="0"/>
              <a:t>2024-09-17</a:t>
            </a:fld>
            <a:endParaRPr lang="en-GB" noProof="0"/>
          </a:p>
        </p:txBody>
      </p:sp>
      <p:sp>
        <p:nvSpPr>
          <p:cNvPr id="36" name="Number">
            <a:extLst>
              <a:ext uri="{FF2B5EF4-FFF2-40B4-BE49-F238E27FC236}">
                <a16:creationId xmlns:a16="http://schemas.microsoft.com/office/drawing/2014/main" id="{3D6301AA-5E2B-7F46-BF55-64A8320A6BF9}"/>
              </a:ext>
            </a:extLst>
          </p:cNvPr>
          <p:cNvSpPr>
            <a:spLocks noGrp="1"/>
          </p:cNvSpPr>
          <p:nvPr>
            <p:ph type="sldNum" sz="quarter" idx="4"/>
          </p:nvPr>
        </p:nvSpPr>
        <p:spPr>
          <a:xfrm>
            <a:off x="8640418" y="5003474"/>
            <a:ext cx="324294" cy="82456"/>
          </a:xfrm>
          <a:prstGeom prst="rect">
            <a:avLst/>
          </a:prstGeom>
        </p:spPr>
        <p:txBody>
          <a:bodyPr vert="horz" lIns="0" tIns="0" rIns="0" bIns="0" rtlCol="0" anchor="t"/>
          <a:lstStyle>
            <a:lvl1pPr algn="r">
              <a:defRPr sz="600" b="0">
                <a:solidFill>
                  <a:srgbClr val="737373"/>
                </a:solidFill>
              </a:defRPr>
            </a:lvl1pPr>
          </a:lstStyle>
          <a:p>
            <a:fld id="{17CD396C-6A52-4D5A-BAE3-92A1CC3BBDE0}" type="slidenum">
              <a:rPr lang="en-GB" noProof="0" smtClean="0"/>
              <a:pPr/>
              <a:t>‹#›</a:t>
            </a:fld>
            <a:endParaRPr lang="en-GB" noProof="0"/>
          </a:p>
        </p:txBody>
      </p:sp>
      <p:sp>
        <p:nvSpPr>
          <p:cNvPr id="13" name="Footer">
            <a:extLst>
              <a:ext uri="{FF2B5EF4-FFF2-40B4-BE49-F238E27FC236}">
                <a16:creationId xmlns:a16="http://schemas.microsoft.com/office/drawing/2014/main" id="{DC643E75-61AD-CE44-8B9B-514A1A088DD3}"/>
              </a:ext>
            </a:extLst>
          </p:cNvPr>
          <p:cNvSpPr>
            <a:spLocks noGrp="1"/>
          </p:cNvSpPr>
          <p:nvPr>
            <p:ph type="ftr" sz="quarter" idx="3"/>
          </p:nvPr>
        </p:nvSpPr>
        <p:spPr>
          <a:xfrm>
            <a:off x="6084887" y="4901296"/>
            <a:ext cx="2879823" cy="115200"/>
          </a:xfrm>
          <a:prstGeom prst="rect">
            <a:avLst/>
          </a:prstGeom>
        </p:spPr>
        <p:txBody>
          <a:bodyPr vert="horz" lIns="0" tIns="0" rIns="0" bIns="0" rtlCol="0" anchor="t"/>
          <a:lstStyle>
            <a:lvl1pPr algn="r">
              <a:defRPr sz="600">
                <a:solidFill>
                  <a:srgbClr val="737373"/>
                </a:solidFill>
              </a:defRPr>
            </a:lvl1pPr>
          </a:lstStyle>
          <a:p>
            <a:r>
              <a:rPr lang="en-GB" noProof="0"/>
              <a:t>Go to header/footer to change text </a:t>
            </a:r>
          </a:p>
          <a:p>
            <a:endParaRPr lang="en-GB" noProof="0"/>
          </a:p>
        </p:txBody>
      </p:sp>
      <p:sp>
        <p:nvSpPr>
          <p:cNvPr id="2" name="Freeform 1">
            <a:extLst>
              <a:ext uri="{FF2B5EF4-FFF2-40B4-BE49-F238E27FC236}">
                <a16:creationId xmlns:a16="http://schemas.microsoft.com/office/drawing/2014/main" id="{9EFA168E-8779-B2B1-E0E9-6FE719DEEE5C}"/>
              </a:ext>
            </a:extLst>
          </p:cNvPr>
          <p:cNvSpPr/>
          <p:nvPr userDrawn="1"/>
        </p:nvSpPr>
        <p:spPr>
          <a:xfrm>
            <a:off x="5732735" y="364451"/>
            <a:ext cx="2030518" cy="4275202"/>
          </a:xfrm>
          <a:custGeom>
            <a:avLst/>
            <a:gdLst>
              <a:gd name="connsiteX0" fmla="*/ 1308395 w 1308394"/>
              <a:gd name="connsiteY0" fmla="*/ 1065750 h 2754789"/>
              <a:gd name="connsiteX1" fmla="*/ 1308395 w 1308394"/>
              <a:gd name="connsiteY1" fmla="*/ 702997 h 2754789"/>
              <a:gd name="connsiteX2" fmla="*/ 1301796 w 1308394"/>
              <a:gd name="connsiteY2" fmla="*/ 702997 h 2754789"/>
              <a:gd name="connsiteX3" fmla="*/ 1301796 w 1308394"/>
              <a:gd name="connsiteY3" fmla="*/ 157594 h 2754789"/>
              <a:gd name="connsiteX4" fmla="*/ 1144203 w 1308394"/>
              <a:gd name="connsiteY4" fmla="*/ 0 h 2754789"/>
              <a:gd name="connsiteX5" fmla="*/ 157593 w 1308394"/>
              <a:gd name="connsiteY5" fmla="*/ 0 h 2754789"/>
              <a:gd name="connsiteX6" fmla="*/ 0 w 1308394"/>
              <a:gd name="connsiteY6" fmla="*/ 157594 h 2754789"/>
              <a:gd name="connsiteX7" fmla="*/ 0 w 1308394"/>
              <a:gd name="connsiteY7" fmla="*/ 2597196 h 2754789"/>
              <a:gd name="connsiteX8" fmla="*/ 157593 w 1308394"/>
              <a:gd name="connsiteY8" fmla="*/ 2754790 h 2754789"/>
              <a:gd name="connsiteX9" fmla="*/ 1144203 w 1308394"/>
              <a:gd name="connsiteY9" fmla="*/ 2754790 h 2754789"/>
              <a:gd name="connsiteX10" fmla="*/ 1301796 w 1308394"/>
              <a:gd name="connsiteY10" fmla="*/ 2597196 h 2754789"/>
              <a:gd name="connsiteX11" fmla="*/ 1301796 w 1308394"/>
              <a:gd name="connsiteY11" fmla="*/ 1368631 h 2754789"/>
              <a:gd name="connsiteX12" fmla="*/ 1308395 w 1308394"/>
              <a:gd name="connsiteY12" fmla="*/ 1368631 h 2754789"/>
              <a:gd name="connsiteX13" fmla="*/ 1308395 w 1308394"/>
              <a:gd name="connsiteY13" fmla="*/ 1196019 h 2754789"/>
              <a:gd name="connsiteX14" fmla="*/ 1301796 w 1308394"/>
              <a:gd name="connsiteY14" fmla="*/ 1196019 h 2754789"/>
              <a:gd name="connsiteX15" fmla="*/ 1301796 w 1308394"/>
              <a:gd name="connsiteY15" fmla="*/ 1065709 h 2754789"/>
              <a:gd name="connsiteX16" fmla="*/ 1308395 w 1308394"/>
              <a:gd name="connsiteY16" fmla="*/ 1065709 h 2754789"/>
              <a:gd name="connsiteX17" fmla="*/ 1246580 w 1308394"/>
              <a:gd name="connsiteY17" fmla="*/ 2589424 h 2754789"/>
              <a:gd name="connsiteX18" fmla="*/ 1138495 w 1308394"/>
              <a:gd name="connsiteY18" fmla="*/ 2697509 h 2754789"/>
              <a:gd name="connsiteX19" fmla="*/ 163301 w 1308394"/>
              <a:gd name="connsiteY19" fmla="*/ 2697509 h 2754789"/>
              <a:gd name="connsiteX20" fmla="*/ 55216 w 1308394"/>
              <a:gd name="connsiteY20" fmla="*/ 2589424 h 2754789"/>
              <a:gd name="connsiteX21" fmla="*/ 55216 w 1308394"/>
              <a:gd name="connsiteY21" fmla="*/ 165447 h 2754789"/>
              <a:gd name="connsiteX22" fmla="*/ 163301 w 1308394"/>
              <a:gd name="connsiteY22" fmla="*/ 57362 h 2754789"/>
              <a:gd name="connsiteX23" fmla="*/ 1138495 w 1308394"/>
              <a:gd name="connsiteY23" fmla="*/ 57362 h 2754789"/>
              <a:gd name="connsiteX24" fmla="*/ 1246580 w 1308394"/>
              <a:gd name="connsiteY24" fmla="*/ 165447 h 2754789"/>
              <a:gd name="connsiteX25" fmla="*/ 1246580 w 1308394"/>
              <a:gd name="connsiteY25" fmla="*/ 2589383 h 2754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308394" h="2754789">
                <a:moveTo>
                  <a:pt x="1308395" y="1065750"/>
                </a:moveTo>
                <a:lnTo>
                  <a:pt x="1308395" y="702997"/>
                </a:lnTo>
                <a:lnTo>
                  <a:pt x="1301796" y="702997"/>
                </a:lnTo>
                <a:lnTo>
                  <a:pt x="1301796" y="157594"/>
                </a:lnTo>
                <a:cubicBezTo>
                  <a:pt x="1301796" y="70680"/>
                  <a:pt x="1231075" y="0"/>
                  <a:pt x="1144203" y="0"/>
                </a:cubicBezTo>
                <a:lnTo>
                  <a:pt x="157593" y="0"/>
                </a:lnTo>
                <a:cubicBezTo>
                  <a:pt x="70680" y="0"/>
                  <a:pt x="0" y="70721"/>
                  <a:pt x="0" y="157594"/>
                </a:cubicBezTo>
                <a:lnTo>
                  <a:pt x="0" y="2597196"/>
                </a:lnTo>
                <a:cubicBezTo>
                  <a:pt x="0" y="2684109"/>
                  <a:pt x="70721" y="2754790"/>
                  <a:pt x="157593" y="2754790"/>
                </a:cubicBezTo>
                <a:lnTo>
                  <a:pt x="1144203" y="2754790"/>
                </a:lnTo>
                <a:cubicBezTo>
                  <a:pt x="1231116" y="2754790"/>
                  <a:pt x="1301796" y="2684069"/>
                  <a:pt x="1301796" y="2597196"/>
                </a:cubicBezTo>
                <a:lnTo>
                  <a:pt x="1301796" y="1368631"/>
                </a:lnTo>
                <a:lnTo>
                  <a:pt x="1308395" y="1368631"/>
                </a:lnTo>
                <a:lnTo>
                  <a:pt x="1308395" y="1196019"/>
                </a:lnTo>
                <a:lnTo>
                  <a:pt x="1301796" y="1196019"/>
                </a:lnTo>
                <a:lnTo>
                  <a:pt x="1301796" y="1065709"/>
                </a:lnTo>
                <a:lnTo>
                  <a:pt x="1308395" y="1065709"/>
                </a:lnTo>
                <a:close/>
                <a:moveTo>
                  <a:pt x="1246580" y="2589424"/>
                </a:moveTo>
                <a:cubicBezTo>
                  <a:pt x="1246580" y="2649012"/>
                  <a:pt x="1198083" y="2697509"/>
                  <a:pt x="1138495" y="2697509"/>
                </a:cubicBezTo>
                <a:lnTo>
                  <a:pt x="163301" y="2697509"/>
                </a:lnTo>
                <a:cubicBezTo>
                  <a:pt x="103672" y="2697509"/>
                  <a:pt x="55216" y="2649012"/>
                  <a:pt x="55216" y="2589424"/>
                </a:cubicBezTo>
                <a:lnTo>
                  <a:pt x="55216" y="165447"/>
                </a:lnTo>
                <a:cubicBezTo>
                  <a:pt x="55216" y="105818"/>
                  <a:pt x="103713" y="57362"/>
                  <a:pt x="163301" y="57362"/>
                </a:cubicBezTo>
                <a:lnTo>
                  <a:pt x="1138495" y="57362"/>
                </a:lnTo>
                <a:cubicBezTo>
                  <a:pt x="1198083" y="57362"/>
                  <a:pt x="1246580" y="105859"/>
                  <a:pt x="1246580" y="165447"/>
                </a:cubicBezTo>
                <a:lnTo>
                  <a:pt x="1246580" y="2589383"/>
                </a:lnTo>
                <a:close/>
              </a:path>
            </a:pathLst>
          </a:custGeom>
          <a:gradFill>
            <a:gsLst>
              <a:gs pos="0">
                <a:schemeClr val="tx1"/>
              </a:gs>
              <a:gs pos="78000">
                <a:schemeClr val="tx1">
                  <a:lumMod val="85000"/>
                  <a:lumOff val="15000"/>
                </a:schemeClr>
              </a:gs>
              <a:gs pos="87000">
                <a:schemeClr val="tx1">
                  <a:lumMod val="75000"/>
                  <a:lumOff val="25000"/>
                </a:schemeClr>
              </a:gs>
              <a:gs pos="100000">
                <a:schemeClr val="bg1">
                  <a:lumMod val="50000"/>
                </a:schemeClr>
              </a:gs>
            </a:gsLst>
            <a:lin ang="3600000" scaled="0"/>
          </a:gradFill>
          <a:ln w="4048" cap="flat">
            <a:noFill/>
            <a:prstDash val="solid"/>
            <a:miter/>
          </a:ln>
        </p:spPr>
        <p:txBody>
          <a:bodyPr rtlCol="0" anchor="ctr"/>
          <a:lstStyle/>
          <a:p>
            <a:endParaRPr lang="en-GB"/>
          </a:p>
        </p:txBody>
      </p:sp>
    </p:spTree>
    <p:extLst>
      <p:ext uri="{BB962C8B-B14F-4D97-AF65-F5344CB8AC3E}">
        <p14:creationId xmlns:p14="http://schemas.microsoft.com/office/powerpoint/2010/main" val="4282572743"/>
      </p:ext>
    </p:extLst>
  </p:cSld>
  <p:clrMapOvr>
    <a:masterClrMapping/>
  </p:clrMapOvr>
  <p:extLst>
    <p:ext uri="{DCECCB84-F9BA-43D5-87BE-67443E8EF086}">
      <p15:sldGuideLst xmlns:p15="http://schemas.microsoft.com/office/powerpoint/2012/main"/>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 Title Start">
    <p:spTree>
      <p:nvGrpSpPr>
        <p:cNvPr id="1" name=""/>
        <p:cNvGrpSpPr/>
        <p:nvPr/>
      </p:nvGrpSpPr>
      <p:grpSpPr>
        <a:xfrm>
          <a:off x="0" y="0"/>
          <a:ext cx="0" cy="0"/>
          <a:chOff x="0" y="0"/>
          <a:chExt cx="0" cy="0"/>
        </a:xfrm>
      </p:grpSpPr>
      <p:sp>
        <p:nvSpPr>
          <p:cNvPr id="3" name="Background image">
            <a:extLst>
              <a:ext uri="{FF2B5EF4-FFF2-40B4-BE49-F238E27FC236}">
                <a16:creationId xmlns:a16="http://schemas.microsoft.com/office/drawing/2014/main" id="{25798999-2A1E-2547-A8D5-4373B7132ADB}"/>
              </a:ext>
            </a:extLst>
          </p:cNvPr>
          <p:cNvSpPr>
            <a:spLocks noGrp="1"/>
          </p:cNvSpPr>
          <p:nvPr>
            <p:ph type="pic" sz="quarter" idx="10" hasCustomPrompt="1"/>
          </p:nvPr>
        </p:nvSpPr>
        <p:spPr>
          <a:xfrm>
            <a:off x="179388" y="158750"/>
            <a:ext cx="8785322" cy="4681538"/>
          </a:xfrm>
          <a:blipFill dpi="0" rotWithShape="1">
            <a:blip r:embed="rId2"/>
            <a:srcRect/>
            <a:tile tx="0" ty="0" sx="100000" sy="100000" flip="none" algn="tl"/>
          </a:blipFill>
        </p:spPr>
        <p:txBody>
          <a:bodyPr lIns="0" rIns="0"/>
          <a:lstStyle>
            <a:lvl1pPr algn="ctr">
              <a:buNone/>
              <a:defRPr sz="800">
                <a:solidFill>
                  <a:schemeClr val="bg1">
                    <a:lumMod val="75000"/>
                  </a:schemeClr>
                </a:solidFill>
              </a:defRPr>
            </a:lvl1pPr>
          </a:lstStyle>
          <a:p>
            <a:r>
              <a:rPr lang="en-GB" noProof="0" dirty="0"/>
              <a:t>Select placeholder and select Insert &gt; Pictures</a:t>
            </a:r>
          </a:p>
        </p:txBody>
      </p:sp>
      <p:sp>
        <p:nvSpPr>
          <p:cNvPr id="6" name="Title">
            <a:extLst>
              <a:ext uri="{FF2B5EF4-FFF2-40B4-BE49-F238E27FC236}">
                <a16:creationId xmlns:a16="http://schemas.microsoft.com/office/drawing/2014/main" id="{D70BF8E9-745F-E646-8ACE-EA0841D80D16}"/>
              </a:ext>
            </a:extLst>
          </p:cNvPr>
          <p:cNvSpPr>
            <a:spLocks noGrp="1"/>
          </p:cNvSpPr>
          <p:nvPr>
            <p:ph type="title" hasCustomPrompt="1"/>
          </p:nvPr>
        </p:nvSpPr>
        <p:spPr>
          <a:xfrm>
            <a:off x="324000" y="1719827"/>
            <a:ext cx="8496000" cy="1560972"/>
          </a:xfrm>
        </p:spPr>
        <p:txBody>
          <a:bodyPr lIns="216000" rIns="216000" anchor="ctr"/>
          <a:lstStyle>
            <a:lvl1pPr algn="ctr">
              <a:defRPr sz="4800">
                <a:solidFill>
                  <a:schemeClr val="bg1"/>
                </a:solidFill>
              </a:defRPr>
            </a:lvl1pPr>
          </a:lstStyle>
          <a:p>
            <a:r>
              <a:rPr lang="en-GB" noProof="0" dirty="0"/>
              <a:t>Click to add documentation title in two rows</a:t>
            </a:r>
          </a:p>
        </p:txBody>
      </p:sp>
      <p:sp>
        <p:nvSpPr>
          <p:cNvPr id="15" name="Text">
            <a:extLst>
              <a:ext uri="{FF2B5EF4-FFF2-40B4-BE49-F238E27FC236}">
                <a16:creationId xmlns:a16="http://schemas.microsoft.com/office/drawing/2014/main" id="{454F8E95-426A-F348-AA14-06D4E6F905A5}"/>
              </a:ext>
            </a:extLst>
          </p:cNvPr>
          <p:cNvSpPr>
            <a:spLocks noGrp="1"/>
          </p:cNvSpPr>
          <p:nvPr>
            <p:ph type="body" sz="quarter" idx="11" hasCustomPrompt="1"/>
          </p:nvPr>
        </p:nvSpPr>
        <p:spPr>
          <a:xfrm>
            <a:off x="3203575" y="3307557"/>
            <a:ext cx="2736850" cy="715803"/>
          </a:xfrm>
        </p:spPr>
        <p:txBody>
          <a:bodyPr lIns="144000" rIns="144000" anchor="t"/>
          <a:lstStyle>
            <a:lvl1pPr marL="0" indent="-12700" algn="ctr">
              <a:lnSpc>
                <a:spcPct val="95000"/>
              </a:lnSpc>
              <a:spcBef>
                <a:spcPts val="0"/>
              </a:spcBef>
              <a:buNone/>
              <a:tabLst/>
              <a:defRPr b="1">
                <a:solidFill>
                  <a:schemeClr val="bg1"/>
                </a:solidFill>
              </a:defRPr>
            </a:lvl1pPr>
          </a:lstStyle>
          <a:p>
            <a:pPr lvl="0"/>
            <a:r>
              <a:rPr lang="en-GB" noProof="0" dirty="0"/>
              <a:t>Click to add Name of presenter, job title and current date</a:t>
            </a:r>
          </a:p>
        </p:txBody>
      </p:sp>
      <p:sp>
        <p:nvSpPr>
          <p:cNvPr id="11" name="Date">
            <a:extLst>
              <a:ext uri="{FF2B5EF4-FFF2-40B4-BE49-F238E27FC236}">
                <a16:creationId xmlns:a16="http://schemas.microsoft.com/office/drawing/2014/main" id="{38CA3AD7-12F8-9F43-820D-33071C26D41A}"/>
              </a:ext>
            </a:extLst>
          </p:cNvPr>
          <p:cNvSpPr>
            <a:spLocks noGrp="1"/>
          </p:cNvSpPr>
          <p:nvPr>
            <p:ph type="dt" sz="half" idx="2"/>
          </p:nvPr>
        </p:nvSpPr>
        <p:spPr>
          <a:xfrm>
            <a:off x="110287" y="4901296"/>
            <a:ext cx="2948826" cy="115200"/>
          </a:xfrm>
          <a:prstGeom prst="rect">
            <a:avLst/>
          </a:prstGeom>
        </p:spPr>
        <p:txBody>
          <a:bodyPr vert="horz" lIns="0" tIns="0" rIns="0" bIns="0" rtlCol="0" anchor="t"/>
          <a:lstStyle>
            <a:lvl1pPr algn="l">
              <a:defRPr sz="600" b="0">
                <a:solidFill>
                  <a:srgbClr val="737373"/>
                </a:solidFill>
              </a:defRPr>
            </a:lvl1pPr>
          </a:lstStyle>
          <a:p>
            <a:fld id="{446DCAA5-618E-B142-9DFF-501F0C2AFC2E}" type="datetime1">
              <a:rPr lang="sv-SE" noProof="0" smtClean="0"/>
              <a:t>2024-09-17</a:t>
            </a:fld>
            <a:endParaRPr lang="en-GB" noProof="0"/>
          </a:p>
        </p:txBody>
      </p:sp>
      <p:sp>
        <p:nvSpPr>
          <p:cNvPr id="12" name="Number">
            <a:extLst>
              <a:ext uri="{FF2B5EF4-FFF2-40B4-BE49-F238E27FC236}">
                <a16:creationId xmlns:a16="http://schemas.microsoft.com/office/drawing/2014/main" id="{DFED6C3B-4A73-344C-A9A5-F8224178884F}"/>
              </a:ext>
            </a:extLst>
          </p:cNvPr>
          <p:cNvSpPr>
            <a:spLocks noGrp="1"/>
          </p:cNvSpPr>
          <p:nvPr>
            <p:ph type="sldNum" sz="quarter" idx="4"/>
          </p:nvPr>
        </p:nvSpPr>
        <p:spPr>
          <a:xfrm>
            <a:off x="8640418" y="5003474"/>
            <a:ext cx="324294" cy="82456"/>
          </a:xfrm>
          <a:prstGeom prst="rect">
            <a:avLst/>
          </a:prstGeom>
        </p:spPr>
        <p:txBody>
          <a:bodyPr vert="horz" lIns="0" tIns="0" rIns="0" bIns="0" rtlCol="0" anchor="t"/>
          <a:lstStyle>
            <a:lvl1pPr algn="r">
              <a:defRPr sz="600" b="0">
                <a:solidFill>
                  <a:srgbClr val="737373"/>
                </a:solidFill>
              </a:defRPr>
            </a:lvl1pPr>
          </a:lstStyle>
          <a:p>
            <a:fld id="{17CD396C-6A52-4D5A-BAE3-92A1CC3BBDE0}" type="slidenum">
              <a:rPr lang="en-GB" noProof="0" smtClean="0"/>
              <a:pPr/>
              <a:t>‹#›</a:t>
            </a:fld>
            <a:endParaRPr lang="en-GB" noProof="0"/>
          </a:p>
        </p:txBody>
      </p:sp>
      <p:sp>
        <p:nvSpPr>
          <p:cNvPr id="9" name="Footer">
            <a:extLst>
              <a:ext uri="{FF2B5EF4-FFF2-40B4-BE49-F238E27FC236}">
                <a16:creationId xmlns:a16="http://schemas.microsoft.com/office/drawing/2014/main" id="{305B99F1-F53B-3642-BB22-B83D0965B612}"/>
              </a:ext>
            </a:extLst>
          </p:cNvPr>
          <p:cNvSpPr>
            <a:spLocks noGrp="1"/>
          </p:cNvSpPr>
          <p:nvPr>
            <p:ph type="ftr" sz="quarter" idx="3"/>
          </p:nvPr>
        </p:nvSpPr>
        <p:spPr>
          <a:xfrm>
            <a:off x="6084887" y="4901296"/>
            <a:ext cx="2879823" cy="115200"/>
          </a:xfrm>
          <a:prstGeom prst="rect">
            <a:avLst/>
          </a:prstGeom>
        </p:spPr>
        <p:txBody>
          <a:bodyPr vert="horz" lIns="0" tIns="0" rIns="0" bIns="0" rtlCol="0" anchor="t"/>
          <a:lstStyle>
            <a:lvl1pPr algn="r">
              <a:defRPr sz="600">
                <a:solidFill>
                  <a:srgbClr val="737373"/>
                </a:solidFill>
              </a:defRPr>
            </a:lvl1pPr>
          </a:lstStyle>
          <a:p>
            <a:r>
              <a:rPr lang="en-GB" noProof="0"/>
              <a:t>Go to header/footer to change text </a:t>
            </a:r>
          </a:p>
          <a:p>
            <a:endParaRPr lang="en-GB" noProof="0"/>
          </a:p>
        </p:txBody>
      </p:sp>
    </p:spTree>
    <p:extLst>
      <p:ext uri="{BB962C8B-B14F-4D97-AF65-F5344CB8AC3E}">
        <p14:creationId xmlns:p14="http://schemas.microsoft.com/office/powerpoint/2010/main" val="4076791995"/>
      </p:ext>
    </p:extLst>
  </p:cSld>
  <p:clrMapOvr>
    <a:masterClrMapping/>
  </p:clrMapOvr>
  <p:extLst>
    <p:ext uri="{DCECCB84-F9BA-43D5-87BE-67443E8EF086}">
      <p15:sldGuideLst xmlns:p15="http://schemas.microsoft.com/office/powerpoint/2012/main"/>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2 Simple Bullets and Image">
    <p:spTree>
      <p:nvGrpSpPr>
        <p:cNvPr id="1" name=""/>
        <p:cNvGrpSpPr/>
        <p:nvPr/>
      </p:nvGrpSpPr>
      <p:grpSpPr>
        <a:xfrm>
          <a:off x="0" y="0"/>
          <a:ext cx="0" cy="0"/>
          <a:chOff x="0" y="0"/>
          <a:chExt cx="0" cy="0"/>
        </a:xfrm>
      </p:grpSpPr>
      <p:sp>
        <p:nvSpPr>
          <p:cNvPr id="14" name="Image">
            <a:extLst>
              <a:ext uri="{FF2B5EF4-FFF2-40B4-BE49-F238E27FC236}">
                <a16:creationId xmlns:a16="http://schemas.microsoft.com/office/drawing/2014/main" id="{F5C3C095-2530-E045-81C5-702F3F64FC3B}"/>
              </a:ext>
            </a:extLst>
          </p:cNvPr>
          <p:cNvSpPr>
            <a:spLocks noGrp="1"/>
          </p:cNvSpPr>
          <p:nvPr>
            <p:ph type="pic" sz="quarter" idx="16" hasCustomPrompt="1"/>
          </p:nvPr>
        </p:nvSpPr>
        <p:spPr>
          <a:xfrm>
            <a:off x="6084887" y="158750"/>
            <a:ext cx="2879725" cy="4681538"/>
          </a:xfrm>
          <a:blipFill>
            <a:blip r:embed="rId2"/>
            <a:tile tx="0" ty="0" sx="100000" sy="100000" flip="none" algn="tl"/>
          </a:blipFill>
        </p:spPr>
        <p:txBody>
          <a:bodyPr/>
          <a:lstStyle>
            <a:lvl1pPr algn="ctr">
              <a:buNone/>
              <a:defRPr sz="800">
                <a:solidFill>
                  <a:schemeClr val="bg1">
                    <a:lumMod val="75000"/>
                  </a:schemeClr>
                </a:solidFill>
              </a:defRPr>
            </a:lvl1pPr>
          </a:lstStyle>
          <a:p>
            <a:r>
              <a:rPr lang="en-GB" noProof="0"/>
              <a:t>Click on the icon to add an image</a:t>
            </a:r>
          </a:p>
        </p:txBody>
      </p:sp>
      <p:sp>
        <p:nvSpPr>
          <p:cNvPr id="16" name="Title">
            <a:extLst>
              <a:ext uri="{FF2B5EF4-FFF2-40B4-BE49-F238E27FC236}">
                <a16:creationId xmlns:a16="http://schemas.microsoft.com/office/drawing/2014/main" id="{29C1BAB5-302C-E24B-AF46-F5810100CE40}"/>
              </a:ext>
            </a:extLst>
          </p:cNvPr>
          <p:cNvSpPr>
            <a:spLocks noGrp="1"/>
          </p:cNvSpPr>
          <p:nvPr>
            <p:ph type="title" hasCustomPrompt="1"/>
          </p:nvPr>
        </p:nvSpPr>
        <p:spPr>
          <a:xfrm>
            <a:off x="323851" y="545326"/>
            <a:ext cx="5616572" cy="741454"/>
          </a:xfrm>
        </p:spPr>
        <p:txBody>
          <a:bodyPr rIns="216000"/>
          <a:lstStyle>
            <a:lvl1pPr>
              <a:defRPr spc="-50" baseline="0"/>
            </a:lvl1pPr>
          </a:lstStyle>
          <a:p>
            <a:r>
              <a:rPr lang="en-GB" noProof="0" dirty="0"/>
              <a:t>Click to add a headline of maximum two lines</a:t>
            </a:r>
          </a:p>
        </p:txBody>
      </p:sp>
      <p:sp>
        <p:nvSpPr>
          <p:cNvPr id="9" name="Navigation">
            <a:extLst>
              <a:ext uri="{FF2B5EF4-FFF2-40B4-BE49-F238E27FC236}">
                <a16:creationId xmlns:a16="http://schemas.microsoft.com/office/drawing/2014/main" id="{03424855-B277-8744-9C85-9975925B8200}"/>
              </a:ext>
            </a:extLst>
          </p:cNvPr>
          <p:cNvSpPr>
            <a:spLocks noGrp="1"/>
          </p:cNvSpPr>
          <p:nvPr>
            <p:ph type="body" sz="quarter" idx="14" hasCustomPrompt="1"/>
          </p:nvPr>
        </p:nvSpPr>
        <p:spPr>
          <a:xfrm>
            <a:off x="323850" y="277200"/>
            <a:ext cx="5616572" cy="276999"/>
          </a:xfrm>
        </p:spPr>
        <p:txBody>
          <a:bodyPr lIns="111600" rIns="216000" anchor="t"/>
          <a:lstStyle>
            <a:lvl1pPr marL="3175" indent="-3175">
              <a:buNone/>
              <a:tabLst/>
              <a:defRPr sz="1200" b="1"/>
            </a:lvl1pPr>
            <a:lvl2pPr>
              <a:buNone/>
              <a:defRPr/>
            </a:lvl2pPr>
            <a:lvl3pPr>
              <a:buNone/>
              <a:defRPr/>
            </a:lvl3pPr>
            <a:lvl4pPr>
              <a:buNone/>
              <a:defRPr/>
            </a:lvl4pPr>
            <a:lvl5pPr>
              <a:buNone/>
              <a:defRPr/>
            </a:lvl5pPr>
          </a:lstStyle>
          <a:p>
            <a:pPr lvl="0"/>
            <a:r>
              <a:rPr lang="en-GB" noProof="0" dirty="0"/>
              <a:t>Click to add navigation/</a:t>
            </a:r>
            <a:r>
              <a:rPr lang="en-GB" noProof="0" dirty="0" err="1"/>
              <a:t>subheader</a:t>
            </a:r>
            <a:endParaRPr lang="en-GB" noProof="0" dirty="0"/>
          </a:p>
        </p:txBody>
      </p:sp>
      <p:sp>
        <p:nvSpPr>
          <p:cNvPr id="15" name="Text">
            <a:extLst>
              <a:ext uri="{FF2B5EF4-FFF2-40B4-BE49-F238E27FC236}">
                <a16:creationId xmlns:a16="http://schemas.microsoft.com/office/drawing/2014/main" id="{1D880C39-01D1-6145-8803-71635B3AA79E}"/>
              </a:ext>
            </a:extLst>
          </p:cNvPr>
          <p:cNvSpPr>
            <a:spLocks noGrp="1"/>
          </p:cNvSpPr>
          <p:nvPr>
            <p:ph type="body" sz="quarter" idx="13" hasCustomPrompt="1"/>
          </p:nvPr>
        </p:nvSpPr>
        <p:spPr>
          <a:xfrm>
            <a:off x="323851" y="1433590"/>
            <a:ext cx="5616572" cy="3164584"/>
          </a:xfrm>
        </p:spPr>
        <p:txBody>
          <a:bodyPr rIns="216000"/>
          <a:lstStyle>
            <a:lvl1pPr marL="266700" indent="-266700">
              <a:lnSpc>
                <a:spcPct val="100000"/>
              </a:lnSpc>
              <a:spcBef>
                <a:spcPts val="1000"/>
              </a:spcBef>
              <a:spcAft>
                <a:spcPts val="0"/>
              </a:spcAft>
              <a:buFontTx/>
              <a:buBlip>
                <a:blip r:embed="rId3">
                  <a:extLst>
                    <a:ext uri="{96DAC541-7B7A-43D3-8B79-37D633B846F1}">
                      <asvg:svgBlip xmlns:asvg="http://schemas.microsoft.com/office/drawing/2016/SVG/main" r:embed="rId4"/>
                    </a:ext>
                  </a:extLst>
                </a:blip>
              </a:buBlip>
              <a:tabLst/>
              <a:defRPr sz="1600" b="1"/>
            </a:lvl1pPr>
            <a:lvl2pPr marL="269875" indent="0">
              <a:spcBef>
                <a:spcPts val="0"/>
              </a:spcBef>
              <a:spcAft>
                <a:spcPts val="1000"/>
              </a:spcAft>
              <a:buNone/>
              <a:tabLst/>
              <a:defRPr sz="1200" b="1"/>
            </a:lvl2pPr>
            <a:lvl3pPr marL="15875" indent="-15875">
              <a:tabLst/>
              <a:defRPr sz="2400" b="1"/>
            </a:lvl3pPr>
            <a:lvl4pPr marL="15875" indent="-15875">
              <a:tabLst/>
              <a:defRPr sz="2400" b="1"/>
            </a:lvl4pPr>
            <a:lvl5pPr marL="15875" indent="-15875">
              <a:tabLst/>
              <a:defRPr sz="2400" b="1"/>
            </a:lvl5pPr>
          </a:lstStyle>
          <a:p>
            <a:pPr lvl="0"/>
            <a:r>
              <a:rPr lang="en-GB" noProof="0" dirty="0"/>
              <a:t>Click to add text</a:t>
            </a:r>
          </a:p>
          <a:p>
            <a:pPr lvl="1"/>
            <a:r>
              <a:rPr lang="en-GB" noProof="0" dirty="0"/>
              <a:t>Use TAB to add a second line</a:t>
            </a:r>
          </a:p>
        </p:txBody>
      </p:sp>
      <p:sp>
        <p:nvSpPr>
          <p:cNvPr id="2" name="Notes">
            <a:extLst>
              <a:ext uri="{FF2B5EF4-FFF2-40B4-BE49-F238E27FC236}">
                <a16:creationId xmlns:a16="http://schemas.microsoft.com/office/drawing/2014/main" id="{9DB05081-2AB4-A86F-9819-23F04E7D58DC}"/>
              </a:ext>
            </a:extLst>
          </p:cNvPr>
          <p:cNvSpPr>
            <a:spLocks noGrp="1"/>
          </p:cNvSpPr>
          <p:nvPr>
            <p:ph type="body" sz="quarter" idx="19" hasCustomPrompt="1"/>
          </p:nvPr>
        </p:nvSpPr>
        <p:spPr>
          <a:xfrm>
            <a:off x="323850" y="4695825"/>
            <a:ext cx="4176715" cy="144463"/>
          </a:xfrm>
        </p:spPr>
        <p:txBody>
          <a:bodyPr lIns="111600" tIns="0" rIns="216000" bIns="18000" anchor="b"/>
          <a:lstStyle>
            <a:lvl1pPr marL="0" indent="0">
              <a:spcBef>
                <a:spcPts val="0"/>
              </a:spcBef>
              <a:buNone/>
              <a:tabLst/>
              <a:defRPr sz="600"/>
            </a:lvl1pPr>
            <a:lvl2pPr>
              <a:buNone/>
              <a:defRPr sz="800"/>
            </a:lvl2pPr>
            <a:lvl3pPr>
              <a:buNone/>
              <a:defRPr sz="800"/>
            </a:lvl3pPr>
            <a:lvl4pPr>
              <a:buNone/>
              <a:defRPr sz="800"/>
            </a:lvl4pPr>
            <a:lvl5pPr>
              <a:buNone/>
              <a:defRPr sz="800"/>
            </a:lvl5pPr>
          </a:lstStyle>
          <a:p>
            <a:pPr lvl="0"/>
            <a:r>
              <a:rPr lang="en-GB" noProof="0" dirty="0"/>
              <a:t>*Click to add footnotes</a:t>
            </a:r>
          </a:p>
        </p:txBody>
      </p:sp>
      <p:sp>
        <p:nvSpPr>
          <p:cNvPr id="3" name="Date">
            <a:extLst>
              <a:ext uri="{FF2B5EF4-FFF2-40B4-BE49-F238E27FC236}">
                <a16:creationId xmlns:a16="http://schemas.microsoft.com/office/drawing/2014/main" id="{C57FF860-80C4-F544-9349-277B28F447FB}"/>
              </a:ext>
            </a:extLst>
          </p:cNvPr>
          <p:cNvSpPr>
            <a:spLocks noGrp="1"/>
          </p:cNvSpPr>
          <p:nvPr>
            <p:ph type="dt" sz="half" idx="10"/>
          </p:nvPr>
        </p:nvSpPr>
        <p:spPr/>
        <p:txBody>
          <a:bodyPr/>
          <a:lstStyle/>
          <a:p>
            <a:fld id="{56550725-F463-BE46-9FA5-B9DC19A64802}" type="datetime1">
              <a:rPr lang="sv-SE" noProof="0" smtClean="0"/>
              <a:t>2024-09-17</a:t>
            </a:fld>
            <a:endParaRPr lang="en-GB" noProof="0"/>
          </a:p>
        </p:txBody>
      </p:sp>
      <p:sp>
        <p:nvSpPr>
          <p:cNvPr id="4" name="Number">
            <a:extLst>
              <a:ext uri="{FF2B5EF4-FFF2-40B4-BE49-F238E27FC236}">
                <a16:creationId xmlns:a16="http://schemas.microsoft.com/office/drawing/2014/main" id="{61938E86-6CF5-9C42-AB2F-96E9B547A11F}"/>
              </a:ext>
            </a:extLst>
          </p:cNvPr>
          <p:cNvSpPr>
            <a:spLocks noGrp="1"/>
          </p:cNvSpPr>
          <p:nvPr>
            <p:ph type="sldNum" sz="quarter" idx="11"/>
          </p:nvPr>
        </p:nvSpPr>
        <p:spPr/>
        <p:txBody>
          <a:bodyPr/>
          <a:lstStyle/>
          <a:p>
            <a:fld id="{17CD396C-6A52-4D5A-BAE3-92A1CC3BBDE0}" type="slidenum">
              <a:rPr lang="en-GB" noProof="0" smtClean="0"/>
              <a:pPr/>
              <a:t>‹#›</a:t>
            </a:fld>
            <a:endParaRPr lang="en-GB" noProof="0"/>
          </a:p>
        </p:txBody>
      </p:sp>
      <p:sp>
        <p:nvSpPr>
          <p:cNvPr id="11" name="Footer">
            <a:extLst>
              <a:ext uri="{FF2B5EF4-FFF2-40B4-BE49-F238E27FC236}">
                <a16:creationId xmlns:a16="http://schemas.microsoft.com/office/drawing/2014/main" id="{247D01AC-24E0-DC4E-B377-A91A85961AC4}"/>
              </a:ext>
            </a:extLst>
          </p:cNvPr>
          <p:cNvSpPr>
            <a:spLocks noGrp="1"/>
          </p:cNvSpPr>
          <p:nvPr>
            <p:ph type="ftr" sz="quarter" idx="3"/>
          </p:nvPr>
        </p:nvSpPr>
        <p:spPr>
          <a:xfrm>
            <a:off x="6084887" y="4901296"/>
            <a:ext cx="2879823" cy="115200"/>
          </a:xfrm>
          <a:prstGeom prst="rect">
            <a:avLst/>
          </a:prstGeom>
        </p:spPr>
        <p:txBody>
          <a:bodyPr vert="horz" lIns="0" tIns="0" rIns="0" bIns="0" rtlCol="0" anchor="t"/>
          <a:lstStyle>
            <a:lvl1pPr algn="r">
              <a:defRPr sz="600">
                <a:solidFill>
                  <a:srgbClr val="737373"/>
                </a:solidFill>
              </a:defRPr>
            </a:lvl1pPr>
          </a:lstStyle>
          <a:p>
            <a:r>
              <a:rPr lang="en-GB" noProof="0"/>
              <a:t>Go to header/footer to change text </a:t>
            </a:r>
          </a:p>
          <a:p>
            <a:endParaRPr lang="en-GB" noProof="0"/>
          </a:p>
        </p:txBody>
      </p:sp>
    </p:spTree>
    <p:extLst>
      <p:ext uri="{BB962C8B-B14F-4D97-AF65-F5344CB8AC3E}">
        <p14:creationId xmlns:p14="http://schemas.microsoft.com/office/powerpoint/2010/main" val="2663095012"/>
      </p:ext>
    </p:extLst>
  </p:cSld>
  <p:clrMapOvr>
    <a:masterClrMapping/>
  </p:clrMapOvr>
  <p:extLst>
    <p:ext uri="{DCECCB84-F9BA-43D5-87BE-67443E8EF086}">
      <p15:sldGuideLst xmlns:p15="http://schemas.microsoft.com/office/powerpoint/2012/main"/>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2 Text and Image">
    <p:spTree>
      <p:nvGrpSpPr>
        <p:cNvPr id="1" name=""/>
        <p:cNvGrpSpPr/>
        <p:nvPr/>
      </p:nvGrpSpPr>
      <p:grpSpPr>
        <a:xfrm>
          <a:off x="0" y="0"/>
          <a:ext cx="0" cy="0"/>
          <a:chOff x="0" y="0"/>
          <a:chExt cx="0" cy="0"/>
        </a:xfrm>
      </p:grpSpPr>
      <p:sp>
        <p:nvSpPr>
          <p:cNvPr id="15" name="Image">
            <a:extLst>
              <a:ext uri="{FF2B5EF4-FFF2-40B4-BE49-F238E27FC236}">
                <a16:creationId xmlns:a16="http://schemas.microsoft.com/office/drawing/2014/main" id="{F782635C-88D6-3E42-BB72-11F54CF9C37E}"/>
              </a:ext>
            </a:extLst>
          </p:cNvPr>
          <p:cNvSpPr>
            <a:spLocks noGrp="1"/>
          </p:cNvSpPr>
          <p:nvPr>
            <p:ph type="pic" sz="quarter" idx="16" hasCustomPrompt="1"/>
          </p:nvPr>
        </p:nvSpPr>
        <p:spPr>
          <a:xfrm>
            <a:off x="4643439" y="158750"/>
            <a:ext cx="4321174" cy="4681538"/>
          </a:xfrm>
          <a:blipFill>
            <a:blip r:embed="rId2"/>
            <a:tile tx="0" ty="0" sx="100000" sy="100000" flip="none" algn="tl"/>
          </a:blipFill>
        </p:spPr>
        <p:txBody>
          <a:bodyPr/>
          <a:lstStyle>
            <a:lvl1pPr algn="ctr">
              <a:buNone/>
              <a:defRPr sz="800">
                <a:solidFill>
                  <a:schemeClr val="bg1">
                    <a:lumMod val="75000"/>
                  </a:schemeClr>
                </a:solidFill>
              </a:defRPr>
            </a:lvl1pPr>
          </a:lstStyle>
          <a:p>
            <a:r>
              <a:rPr lang="en-GB" noProof="0"/>
              <a:t>Click on the icon to add an image</a:t>
            </a:r>
          </a:p>
        </p:txBody>
      </p:sp>
      <p:sp>
        <p:nvSpPr>
          <p:cNvPr id="2" name="Title">
            <a:extLst>
              <a:ext uri="{FF2B5EF4-FFF2-40B4-BE49-F238E27FC236}">
                <a16:creationId xmlns:a16="http://schemas.microsoft.com/office/drawing/2014/main" id="{38A7CF33-452A-714F-A2F4-CE6178190432}"/>
              </a:ext>
            </a:extLst>
          </p:cNvPr>
          <p:cNvSpPr>
            <a:spLocks noGrp="1"/>
          </p:cNvSpPr>
          <p:nvPr>
            <p:ph type="title" hasCustomPrompt="1"/>
          </p:nvPr>
        </p:nvSpPr>
        <p:spPr>
          <a:xfrm>
            <a:off x="323851" y="545325"/>
            <a:ext cx="4177035" cy="802463"/>
          </a:xfrm>
        </p:spPr>
        <p:txBody>
          <a:bodyPr rIns="216000"/>
          <a:lstStyle>
            <a:lvl1pPr>
              <a:defRPr spc="-50" baseline="0"/>
            </a:lvl1pPr>
          </a:lstStyle>
          <a:p>
            <a:r>
              <a:rPr lang="en-GB" noProof="0" dirty="0"/>
              <a:t>Click to add a headline of maximum two lines</a:t>
            </a:r>
          </a:p>
        </p:txBody>
      </p:sp>
      <p:sp>
        <p:nvSpPr>
          <p:cNvPr id="9" name="Navigation">
            <a:extLst>
              <a:ext uri="{FF2B5EF4-FFF2-40B4-BE49-F238E27FC236}">
                <a16:creationId xmlns:a16="http://schemas.microsoft.com/office/drawing/2014/main" id="{03424855-B277-8744-9C85-9975925B8200}"/>
              </a:ext>
            </a:extLst>
          </p:cNvPr>
          <p:cNvSpPr>
            <a:spLocks noGrp="1"/>
          </p:cNvSpPr>
          <p:nvPr>
            <p:ph type="body" sz="quarter" idx="14" hasCustomPrompt="1"/>
          </p:nvPr>
        </p:nvSpPr>
        <p:spPr>
          <a:xfrm>
            <a:off x="323850" y="276226"/>
            <a:ext cx="4177035" cy="276999"/>
          </a:xfrm>
        </p:spPr>
        <p:txBody>
          <a:bodyPr lIns="111600" rIns="216000" anchor="t"/>
          <a:lstStyle>
            <a:lvl1pPr marL="3175" indent="-3175">
              <a:buNone/>
              <a:tabLst/>
              <a:defRPr sz="1200" b="1"/>
            </a:lvl1pPr>
            <a:lvl2pPr>
              <a:buNone/>
              <a:defRPr/>
            </a:lvl2pPr>
            <a:lvl3pPr>
              <a:buNone/>
              <a:defRPr/>
            </a:lvl3pPr>
            <a:lvl4pPr>
              <a:buNone/>
              <a:defRPr/>
            </a:lvl4pPr>
            <a:lvl5pPr>
              <a:buNone/>
              <a:defRPr/>
            </a:lvl5pPr>
          </a:lstStyle>
          <a:p>
            <a:pPr lvl="0"/>
            <a:r>
              <a:rPr lang="en-GB" noProof="0" dirty="0"/>
              <a:t>Click to add navigation/</a:t>
            </a:r>
            <a:r>
              <a:rPr lang="en-GB" noProof="0" dirty="0" err="1"/>
              <a:t>subheader</a:t>
            </a:r>
            <a:endParaRPr lang="en-GB" noProof="0" dirty="0"/>
          </a:p>
        </p:txBody>
      </p:sp>
      <p:sp>
        <p:nvSpPr>
          <p:cNvPr id="14" name="Text">
            <a:extLst>
              <a:ext uri="{FF2B5EF4-FFF2-40B4-BE49-F238E27FC236}">
                <a16:creationId xmlns:a16="http://schemas.microsoft.com/office/drawing/2014/main" id="{F6397471-EE5D-4845-BB05-47F7C699E3B2}"/>
              </a:ext>
            </a:extLst>
          </p:cNvPr>
          <p:cNvSpPr>
            <a:spLocks noGrp="1"/>
          </p:cNvSpPr>
          <p:nvPr>
            <p:ph type="body" sz="quarter" idx="20" hasCustomPrompt="1"/>
          </p:nvPr>
        </p:nvSpPr>
        <p:spPr>
          <a:xfrm>
            <a:off x="323849" y="1447200"/>
            <a:ext cx="4176713" cy="3250325"/>
          </a:xfrm>
        </p:spPr>
        <p:txBody>
          <a:bodyPr rIns="216000"/>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3" name="Date">
            <a:extLst>
              <a:ext uri="{FF2B5EF4-FFF2-40B4-BE49-F238E27FC236}">
                <a16:creationId xmlns:a16="http://schemas.microsoft.com/office/drawing/2014/main" id="{C57FF860-80C4-F544-9349-277B28F447FB}"/>
              </a:ext>
            </a:extLst>
          </p:cNvPr>
          <p:cNvSpPr>
            <a:spLocks noGrp="1"/>
          </p:cNvSpPr>
          <p:nvPr>
            <p:ph type="dt" sz="half" idx="10"/>
          </p:nvPr>
        </p:nvSpPr>
        <p:spPr/>
        <p:txBody>
          <a:bodyPr/>
          <a:lstStyle/>
          <a:p>
            <a:fld id="{8CC00660-9483-644B-8F18-BEB32DF7DB00}" type="datetime1">
              <a:rPr lang="sv-SE" noProof="0" smtClean="0"/>
              <a:t>2024-09-17</a:t>
            </a:fld>
            <a:endParaRPr lang="en-GB" noProof="0"/>
          </a:p>
        </p:txBody>
      </p:sp>
      <p:sp>
        <p:nvSpPr>
          <p:cNvPr id="4" name="Number">
            <a:extLst>
              <a:ext uri="{FF2B5EF4-FFF2-40B4-BE49-F238E27FC236}">
                <a16:creationId xmlns:a16="http://schemas.microsoft.com/office/drawing/2014/main" id="{61938E86-6CF5-9C42-AB2F-96E9B547A11F}"/>
              </a:ext>
            </a:extLst>
          </p:cNvPr>
          <p:cNvSpPr>
            <a:spLocks noGrp="1"/>
          </p:cNvSpPr>
          <p:nvPr>
            <p:ph type="sldNum" sz="quarter" idx="11"/>
          </p:nvPr>
        </p:nvSpPr>
        <p:spPr/>
        <p:txBody>
          <a:bodyPr/>
          <a:lstStyle/>
          <a:p>
            <a:fld id="{17CD396C-6A52-4D5A-BAE3-92A1CC3BBDE0}" type="slidenum">
              <a:rPr lang="en-GB" noProof="0" smtClean="0"/>
              <a:pPr/>
              <a:t>‹#›</a:t>
            </a:fld>
            <a:endParaRPr lang="en-GB" noProof="0"/>
          </a:p>
        </p:txBody>
      </p:sp>
      <p:sp>
        <p:nvSpPr>
          <p:cNvPr id="11" name="Footer">
            <a:extLst>
              <a:ext uri="{FF2B5EF4-FFF2-40B4-BE49-F238E27FC236}">
                <a16:creationId xmlns:a16="http://schemas.microsoft.com/office/drawing/2014/main" id="{6877E28E-D1BC-1C4D-A177-A9E75F247F1D}"/>
              </a:ext>
            </a:extLst>
          </p:cNvPr>
          <p:cNvSpPr>
            <a:spLocks noGrp="1"/>
          </p:cNvSpPr>
          <p:nvPr>
            <p:ph type="ftr" sz="quarter" idx="3"/>
          </p:nvPr>
        </p:nvSpPr>
        <p:spPr>
          <a:xfrm>
            <a:off x="6084887" y="4901296"/>
            <a:ext cx="2879823" cy="115200"/>
          </a:xfrm>
          <a:prstGeom prst="rect">
            <a:avLst/>
          </a:prstGeom>
        </p:spPr>
        <p:txBody>
          <a:bodyPr vert="horz" lIns="0" tIns="0" rIns="0" bIns="0" rtlCol="0" anchor="t"/>
          <a:lstStyle>
            <a:lvl1pPr algn="r">
              <a:defRPr sz="600">
                <a:solidFill>
                  <a:srgbClr val="737373"/>
                </a:solidFill>
              </a:defRPr>
            </a:lvl1pPr>
          </a:lstStyle>
          <a:p>
            <a:r>
              <a:rPr lang="en-GB" noProof="0"/>
              <a:t>Go to header/footer to change text </a:t>
            </a:r>
          </a:p>
          <a:p>
            <a:endParaRPr lang="en-GB" noProof="0"/>
          </a:p>
        </p:txBody>
      </p:sp>
    </p:spTree>
    <p:extLst>
      <p:ext uri="{BB962C8B-B14F-4D97-AF65-F5344CB8AC3E}">
        <p14:creationId xmlns:p14="http://schemas.microsoft.com/office/powerpoint/2010/main" val="1869823666"/>
      </p:ext>
    </p:extLst>
  </p:cSld>
  <p:clrMapOvr>
    <a:masterClrMapping/>
  </p:clrMapOvr>
  <p:extLst>
    <p:ext uri="{DCECCB84-F9BA-43D5-87BE-67443E8EF086}">
      <p15:sldGuideLst xmlns:p15="http://schemas.microsoft.com/office/powerpoint/2012/main"/>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2 Text and Image three columns">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BFC9456A-AC97-4548-90B9-837374C5AA8F}"/>
              </a:ext>
            </a:extLst>
          </p:cNvPr>
          <p:cNvSpPr/>
          <p:nvPr userDrawn="1"/>
        </p:nvSpPr>
        <p:spPr>
          <a:xfrm>
            <a:off x="179388" y="158750"/>
            <a:ext cx="5761037" cy="468153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15" name="Image">
            <a:extLst>
              <a:ext uri="{FF2B5EF4-FFF2-40B4-BE49-F238E27FC236}">
                <a16:creationId xmlns:a16="http://schemas.microsoft.com/office/drawing/2014/main" id="{F782635C-88D6-3E42-BB72-11F54CF9C37E}"/>
              </a:ext>
            </a:extLst>
          </p:cNvPr>
          <p:cNvSpPr>
            <a:spLocks noGrp="1"/>
          </p:cNvSpPr>
          <p:nvPr>
            <p:ph type="pic" sz="quarter" idx="16" hasCustomPrompt="1"/>
          </p:nvPr>
        </p:nvSpPr>
        <p:spPr>
          <a:xfrm>
            <a:off x="6084887" y="158750"/>
            <a:ext cx="2879725" cy="4681538"/>
          </a:xfrm>
          <a:blipFill>
            <a:blip r:embed="rId2"/>
            <a:tile tx="0" ty="0" sx="100000" sy="100000" flip="none" algn="tl"/>
          </a:blipFill>
        </p:spPr>
        <p:txBody>
          <a:bodyPr/>
          <a:lstStyle>
            <a:lvl1pPr algn="ctr">
              <a:buNone/>
              <a:defRPr sz="800">
                <a:solidFill>
                  <a:schemeClr val="bg1">
                    <a:lumMod val="75000"/>
                  </a:schemeClr>
                </a:solidFill>
              </a:defRPr>
            </a:lvl1pPr>
          </a:lstStyle>
          <a:p>
            <a:r>
              <a:rPr lang="en-GB" noProof="0"/>
              <a:t>Click on the icon to add an image</a:t>
            </a:r>
          </a:p>
        </p:txBody>
      </p:sp>
      <p:sp>
        <p:nvSpPr>
          <p:cNvPr id="2" name="Title">
            <a:extLst>
              <a:ext uri="{FF2B5EF4-FFF2-40B4-BE49-F238E27FC236}">
                <a16:creationId xmlns:a16="http://schemas.microsoft.com/office/drawing/2014/main" id="{38A7CF33-452A-714F-A2F4-CE6178190432}"/>
              </a:ext>
            </a:extLst>
          </p:cNvPr>
          <p:cNvSpPr>
            <a:spLocks noGrp="1"/>
          </p:cNvSpPr>
          <p:nvPr>
            <p:ph type="title" hasCustomPrompt="1"/>
          </p:nvPr>
        </p:nvSpPr>
        <p:spPr>
          <a:xfrm>
            <a:off x="323849" y="545325"/>
            <a:ext cx="5616575" cy="802463"/>
          </a:xfrm>
        </p:spPr>
        <p:txBody>
          <a:bodyPr rIns="216000"/>
          <a:lstStyle>
            <a:lvl1pPr>
              <a:defRPr spc="-50" baseline="0"/>
            </a:lvl1pPr>
          </a:lstStyle>
          <a:p>
            <a:r>
              <a:rPr lang="en-GB" noProof="0" dirty="0"/>
              <a:t>Click to add a headline of maximum two lines</a:t>
            </a:r>
            <a:br>
              <a:rPr lang="en-GB" noProof="0" dirty="0"/>
            </a:br>
            <a:endParaRPr lang="en-GB" noProof="0" dirty="0"/>
          </a:p>
        </p:txBody>
      </p:sp>
      <p:sp>
        <p:nvSpPr>
          <p:cNvPr id="9" name="Navigation">
            <a:extLst>
              <a:ext uri="{FF2B5EF4-FFF2-40B4-BE49-F238E27FC236}">
                <a16:creationId xmlns:a16="http://schemas.microsoft.com/office/drawing/2014/main" id="{03424855-B277-8744-9C85-9975925B8200}"/>
              </a:ext>
            </a:extLst>
          </p:cNvPr>
          <p:cNvSpPr>
            <a:spLocks noGrp="1"/>
          </p:cNvSpPr>
          <p:nvPr>
            <p:ph type="body" sz="quarter" idx="14" hasCustomPrompt="1"/>
          </p:nvPr>
        </p:nvSpPr>
        <p:spPr>
          <a:xfrm>
            <a:off x="323848" y="276226"/>
            <a:ext cx="5616575" cy="276999"/>
          </a:xfrm>
        </p:spPr>
        <p:txBody>
          <a:bodyPr lIns="111600" rIns="216000" anchor="t"/>
          <a:lstStyle>
            <a:lvl1pPr marL="3175" indent="-3175">
              <a:buNone/>
              <a:tabLst/>
              <a:defRPr sz="1200" b="1"/>
            </a:lvl1pPr>
            <a:lvl2pPr>
              <a:buNone/>
              <a:defRPr/>
            </a:lvl2pPr>
            <a:lvl3pPr>
              <a:buNone/>
              <a:defRPr/>
            </a:lvl3pPr>
            <a:lvl4pPr>
              <a:buNone/>
              <a:defRPr/>
            </a:lvl4pPr>
            <a:lvl5pPr>
              <a:buNone/>
              <a:defRPr/>
            </a:lvl5pPr>
          </a:lstStyle>
          <a:p>
            <a:pPr lvl="0"/>
            <a:r>
              <a:rPr lang="en-GB" noProof="0" dirty="0"/>
              <a:t>Click to add navigation/</a:t>
            </a:r>
            <a:r>
              <a:rPr lang="en-GB" noProof="0" dirty="0" err="1"/>
              <a:t>subheader</a:t>
            </a:r>
            <a:endParaRPr lang="en-GB" noProof="0" dirty="0"/>
          </a:p>
        </p:txBody>
      </p:sp>
      <p:sp>
        <p:nvSpPr>
          <p:cNvPr id="14" name="Text 1">
            <a:extLst>
              <a:ext uri="{FF2B5EF4-FFF2-40B4-BE49-F238E27FC236}">
                <a16:creationId xmlns:a16="http://schemas.microsoft.com/office/drawing/2014/main" id="{F6397471-EE5D-4845-BB05-47F7C699E3B2}"/>
              </a:ext>
            </a:extLst>
          </p:cNvPr>
          <p:cNvSpPr>
            <a:spLocks noGrp="1"/>
          </p:cNvSpPr>
          <p:nvPr>
            <p:ph type="body" sz="quarter" idx="20" hasCustomPrompt="1"/>
          </p:nvPr>
        </p:nvSpPr>
        <p:spPr>
          <a:xfrm>
            <a:off x="323850" y="1445500"/>
            <a:ext cx="2736850" cy="3250325"/>
          </a:xfrm>
        </p:spPr>
        <p:txBody>
          <a:bodyPr rIns="216000"/>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10" name="Text 2">
            <a:extLst>
              <a:ext uri="{FF2B5EF4-FFF2-40B4-BE49-F238E27FC236}">
                <a16:creationId xmlns:a16="http://schemas.microsoft.com/office/drawing/2014/main" id="{C54E6412-F416-B54F-8039-31E518204B4E}"/>
              </a:ext>
            </a:extLst>
          </p:cNvPr>
          <p:cNvSpPr>
            <a:spLocks noGrp="1"/>
          </p:cNvSpPr>
          <p:nvPr>
            <p:ph type="body" sz="quarter" idx="21" hasCustomPrompt="1"/>
          </p:nvPr>
        </p:nvSpPr>
        <p:spPr>
          <a:xfrm>
            <a:off x="3203575" y="1445500"/>
            <a:ext cx="2736850" cy="3250325"/>
          </a:xfrm>
        </p:spPr>
        <p:txBody>
          <a:bodyPr rIns="216000"/>
          <a:lstStyle/>
          <a:p>
            <a:pPr lvl="0"/>
            <a:r>
              <a:rPr lang="en-GB" noProof="0"/>
              <a:t>Click to add text</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3" name="Date">
            <a:extLst>
              <a:ext uri="{FF2B5EF4-FFF2-40B4-BE49-F238E27FC236}">
                <a16:creationId xmlns:a16="http://schemas.microsoft.com/office/drawing/2014/main" id="{C57FF860-80C4-F544-9349-277B28F447FB}"/>
              </a:ext>
            </a:extLst>
          </p:cNvPr>
          <p:cNvSpPr>
            <a:spLocks noGrp="1"/>
          </p:cNvSpPr>
          <p:nvPr>
            <p:ph type="dt" sz="half" idx="10"/>
          </p:nvPr>
        </p:nvSpPr>
        <p:spPr/>
        <p:txBody>
          <a:bodyPr/>
          <a:lstStyle/>
          <a:p>
            <a:fld id="{258BE132-FB20-4144-A68B-1B9B4AFFC57F}" type="datetime1">
              <a:rPr lang="sv-SE" noProof="0" smtClean="0"/>
              <a:t>2024-09-17</a:t>
            </a:fld>
            <a:endParaRPr lang="en-GB" noProof="0"/>
          </a:p>
        </p:txBody>
      </p:sp>
      <p:sp>
        <p:nvSpPr>
          <p:cNvPr id="4" name="Number">
            <a:extLst>
              <a:ext uri="{FF2B5EF4-FFF2-40B4-BE49-F238E27FC236}">
                <a16:creationId xmlns:a16="http://schemas.microsoft.com/office/drawing/2014/main" id="{61938E86-6CF5-9C42-AB2F-96E9B547A11F}"/>
              </a:ext>
            </a:extLst>
          </p:cNvPr>
          <p:cNvSpPr>
            <a:spLocks noGrp="1"/>
          </p:cNvSpPr>
          <p:nvPr>
            <p:ph type="sldNum" sz="quarter" idx="11"/>
          </p:nvPr>
        </p:nvSpPr>
        <p:spPr/>
        <p:txBody>
          <a:bodyPr/>
          <a:lstStyle/>
          <a:p>
            <a:fld id="{17CD396C-6A52-4D5A-BAE3-92A1CC3BBDE0}" type="slidenum">
              <a:rPr lang="en-GB" noProof="0" smtClean="0"/>
              <a:pPr/>
              <a:t>‹#›</a:t>
            </a:fld>
            <a:endParaRPr lang="en-GB" noProof="0"/>
          </a:p>
        </p:txBody>
      </p:sp>
      <p:sp>
        <p:nvSpPr>
          <p:cNvPr id="12" name="Footer">
            <a:extLst>
              <a:ext uri="{FF2B5EF4-FFF2-40B4-BE49-F238E27FC236}">
                <a16:creationId xmlns:a16="http://schemas.microsoft.com/office/drawing/2014/main" id="{069A7DAD-056B-3C43-ADEE-4DC11BE3247D}"/>
              </a:ext>
            </a:extLst>
          </p:cNvPr>
          <p:cNvSpPr>
            <a:spLocks noGrp="1"/>
          </p:cNvSpPr>
          <p:nvPr>
            <p:ph type="ftr" sz="quarter" idx="3"/>
          </p:nvPr>
        </p:nvSpPr>
        <p:spPr>
          <a:xfrm>
            <a:off x="6084887" y="4901296"/>
            <a:ext cx="2879823" cy="115200"/>
          </a:xfrm>
          <a:prstGeom prst="rect">
            <a:avLst/>
          </a:prstGeom>
        </p:spPr>
        <p:txBody>
          <a:bodyPr vert="horz" lIns="0" tIns="0" rIns="0" bIns="0" rtlCol="0" anchor="t"/>
          <a:lstStyle>
            <a:lvl1pPr algn="r">
              <a:defRPr sz="600">
                <a:solidFill>
                  <a:srgbClr val="737373"/>
                </a:solidFill>
              </a:defRPr>
            </a:lvl1pPr>
          </a:lstStyle>
          <a:p>
            <a:r>
              <a:rPr lang="en-GB" noProof="0"/>
              <a:t>Go to header/footer to change text </a:t>
            </a:r>
          </a:p>
          <a:p>
            <a:endParaRPr lang="en-GB" noProof="0"/>
          </a:p>
        </p:txBody>
      </p:sp>
    </p:spTree>
    <p:extLst>
      <p:ext uri="{BB962C8B-B14F-4D97-AF65-F5344CB8AC3E}">
        <p14:creationId xmlns:p14="http://schemas.microsoft.com/office/powerpoint/2010/main" val="218861034"/>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 Title Start Video">
    <p:spTree>
      <p:nvGrpSpPr>
        <p:cNvPr id="1" name=""/>
        <p:cNvGrpSpPr/>
        <p:nvPr/>
      </p:nvGrpSpPr>
      <p:grpSpPr>
        <a:xfrm>
          <a:off x="0" y="0"/>
          <a:ext cx="0" cy="0"/>
          <a:chOff x="0" y="0"/>
          <a:chExt cx="0" cy="0"/>
        </a:xfrm>
      </p:grpSpPr>
      <p:sp>
        <p:nvSpPr>
          <p:cNvPr id="5" name="Background Video">
            <a:extLst>
              <a:ext uri="{FF2B5EF4-FFF2-40B4-BE49-F238E27FC236}">
                <a16:creationId xmlns:a16="http://schemas.microsoft.com/office/drawing/2014/main" id="{651CB83B-94EA-EF5F-90BA-B16122568FC7}"/>
              </a:ext>
            </a:extLst>
          </p:cNvPr>
          <p:cNvSpPr>
            <a:spLocks noGrp="1"/>
          </p:cNvSpPr>
          <p:nvPr>
            <p:ph type="media" sz="quarter" idx="12" hasCustomPrompt="1"/>
          </p:nvPr>
        </p:nvSpPr>
        <p:spPr>
          <a:xfrm>
            <a:off x="179388" y="158750"/>
            <a:ext cx="8785225" cy="4681538"/>
          </a:xfrm>
          <a:blipFill dpi="0" rotWithShape="1">
            <a:blip r:embed="rId2"/>
            <a:srcRect/>
            <a:tile tx="0" ty="0" sx="100000" sy="100000" flip="none" algn="tl"/>
          </a:blipFill>
        </p:spPr>
        <p:txBody>
          <a:bodyPr vert="horz" lIns="90000" tIns="45720" rIns="90000" bIns="45720" rtlCol="0">
            <a:noAutofit/>
          </a:bodyPr>
          <a:lstStyle>
            <a:lvl1pPr marL="0" indent="0" algn="ctr">
              <a:buNone/>
              <a:defRPr lang="en-GB" sz="800">
                <a:solidFill>
                  <a:schemeClr val="bg1">
                    <a:lumMod val="75000"/>
                  </a:schemeClr>
                </a:solidFill>
              </a:defRPr>
            </a:lvl1pPr>
          </a:lstStyle>
          <a:p>
            <a:pPr marL="171450" lvl="0" indent="-171450" algn="ctr"/>
            <a:r>
              <a:rPr lang="en-GB" dirty="0"/>
              <a:t>Select placeholder and select Insert &gt; Insert Video from this device</a:t>
            </a:r>
          </a:p>
        </p:txBody>
      </p:sp>
      <p:sp>
        <p:nvSpPr>
          <p:cNvPr id="6" name="Title">
            <a:extLst>
              <a:ext uri="{FF2B5EF4-FFF2-40B4-BE49-F238E27FC236}">
                <a16:creationId xmlns:a16="http://schemas.microsoft.com/office/drawing/2014/main" id="{D70BF8E9-745F-E646-8ACE-EA0841D80D16}"/>
              </a:ext>
            </a:extLst>
          </p:cNvPr>
          <p:cNvSpPr>
            <a:spLocks noGrp="1"/>
          </p:cNvSpPr>
          <p:nvPr>
            <p:ph type="title" hasCustomPrompt="1"/>
          </p:nvPr>
        </p:nvSpPr>
        <p:spPr>
          <a:xfrm>
            <a:off x="323850" y="1719827"/>
            <a:ext cx="8496300" cy="1560972"/>
          </a:xfrm>
        </p:spPr>
        <p:txBody>
          <a:bodyPr lIns="216000" rIns="216000" anchor="ctr"/>
          <a:lstStyle>
            <a:lvl1pPr algn="ctr">
              <a:defRPr sz="4800">
                <a:solidFill>
                  <a:schemeClr val="bg1"/>
                </a:solidFill>
              </a:defRPr>
            </a:lvl1pPr>
          </a:lstStyle>
          <a:p>
            <a:r>
              <a:rPr lang="en-GB" noProof="0" dirty="0"/>
              <a:t>Click to add presentation title in two rows</a:t>
            </a:r>
          </a:p>
        </p:txBody>
      </p:sp>
      <p:sp>
        <p:nvSpPr>
          <p:cNvPr id="15" name="Text">
            <a:extLst>
              <a:ext uri="{FF2B5EF4-FFF2-40B4-BE49-F238E27FC236}">
                <a16:creationId xmlns:a16="http://schemas.microsoft.com/office/drawing/2014/main" id="{454F8E95-426A-F348-AA14-06D4E6F905A5}"/>
              </a:ext>
            </a:extLst>
          </p:cNvPr>
          <p:cNvSpPr>
            <a:spLocks noGrp="1"/>
          </p:cNvSpPr>
          <p:nvPr>
            <p:ph type="body" sz="quarter" idx="11" hasCustomPrompt="1"/>
          </p:nvPr>
        </p:nvSpPr>
        <p:spPr>
          <a:xfrm>
            <a:off x="3203575" y="3307557"/>
            <a:ext cx="2736850" cy="715803"/>
          </a:xfrm>
        </p:spPr>
        <p:txBody>
          <a:bodyPr lIns="216000" rIns="216000" anchor="t"/>
          <a:lstStyle>
            <a:lvl1pPr marL="0" indent="-12700" algn="ctr">
              <a:lnSpc>
                <a:spcPct val="95000"/>
              </a:lnSpc>
              <a:spcBef>
                <a:spcPts val="0"/>
              </a:spcBef>
              <a:buNone/>
              <a:tabLst/>
              <a:defRPr b="1" baseline="0">
                <a:solidFill>
                  <a:schemeClr val="bg1"/>
                </a:solidFill>
              </a:defRPr>
            </a:lvl1pPr>
          </a:lstStyle>
          <a:p>
            <a:pPr lvl="0"/>
            <a:r>
              <a:rPr lang="en-GB" noProof="0" dirty="0"/>
              <a:t>Click to add Name of presenter and</a:t>
            </a:r>
            <a:br>
              <a:rPr lang="en-GB" noProof="0" dirty="0"/>
            </a:br>
            <a:r>
              <a:rPr lang="en-GB" noProof="0" dirty="0"/>
              <a:t>Job title</a:t>
            </a:r>
          </a:p>
        </p:txBody>
      </p:sp>
      <p:sp>
        <p:nvSpPr>
          <p:cNvPr id="11" name="Date">
            <a:extLst>
              <a:ext uri="{FF2B5EF4-FFF2-40B4-BE49-F238E27FC236}">
                <a16:creationId xmlns:a16="http://schemas.microsoft.com/office/drawing/2014/main" id="{38CA3AD7-12F8-9F43-820D-33071C26D41A}"/>
              </a:ext>
            </a:extLst>
          </p:cNvPr>
          <p:cNvSpPr>
            <a:spLocks noGrp="1"/>
          </p:cNvSpPr>
          <p:nvPr>
            <p:ph type="dt" sz="half" idx="2"/>
          </p:nvPr>
        </p:nvSpPr>
        <p:spPr>
          <a:xfrm>
            <a:off x="110287" y="4901296"/>
            <a:ext cx="2948826" cy="115200"/>
          </a:xfrm>
          <a:prstGeom prst="rect">
            <a:avLst/>
          </a:prstGeom>
        </p:spPr>
        <p:txBody>
          <a:bodyPr vert="horz" lIns="0" tIns="0" rIns="0" bIns="0" rtlCol="0" anchor="t"/>
          <a:lstStyle>
            <a:lvl1pPr algn="l">
              <a:defRPr sz="600" b="0">
                <a:solidFill>
                  <a:srgbClr val="737373"/>
                </a:solidFill>
              </a:defRPr>
            </a:lvl1pPr>
          </a:lstStyle>
          <a:p>
            <a:fld id="{85FA19CE-4B8D-7840-9BCB-FB4DB9DB6856}" type="datetime1">
              <a:rPr lang="sv-SE" noProof="0" smtClean="0"/>
              <a:t>2024-09-17</a:t>
            </a:fld>
            <a:endParaRPr lang="en-GB" noProof="0"/>
          </a:p>
        </p:txBody>
      </p:sp>
      <p:sp>
        <p:nvSpPr>
          <p:cNvPr id="12" name="Number">
            <a:extLst>
              <a:ext uri="{FF2B5EF4-FFF2-40B4-BE49-F238E27FC236}">
                <a16:creationId xmlns:a16="http://schemas.microsoft.com/office/drawing/2014/main" id="{DFED6C3B-4A73-344C-A9A5-F8224178884F}"/>
              </a:ext>
            </a:extLst>
          </p:cNvPr>
          <p:cNvSpPr>
            <a:spLocks noGrp="1"/>
          </p:cNvSpPr>
          <p:nvPr>
            <p:ph type="sldNum" sz="quarter" idx="4"/>
          </p:nvPr>
        </p:nvSpPr>
        <p:spPr>
          <a:xfrm>
            <a:off x="8640418" y="5003474"/>
            <a:ext cx="324294" cy="82456"/>
          </a:xfrm>
          <a:prstGeom prst="rect">
            <a:avLst/>
          </a:prstGeom>
        </p:spPr>
        <p:txBody>
          <a:bodyPr vert="horz" lIns="0" tIns="0" rIns="0" bIns="0" rtlCol="0" anchor="t"/>
          <a:lstStyle>
            <a:lvl1pPr algn="r">
              <a:defRPr sz="600" b="0">
                <a:solidFill>
                  <a:srgbClr val="737373"/>
                </a:solidFill>
              </a:defRPr>
            </a:lvl1pPr>
          </a:lstStyle>
          <a:p>
            <a:fld id="{17CD396C-6A52-4D5A-BAE3-92A1CC3BBDE0}" type="slidenum">
              <a:rPr lang="en-GB" noProof="0" smtClean="0"/>
              <a:pPr/>
              <a:t>‹#›</a:t>
            </a:fld>
            <a:endParaRPr lang="en-GB" noProof="0"/>
          </a:p>
        </p:txBody>
      </p:sp>
      <p:sp>
        <p:nvSpPr>
          <p:cNvPr id="13" name="Footer">
            <a:extLst>
              <a:ext uri="{FF2B5EF4-FFF2-40B4-BE49-F238E27FC236}">
                <a16:creationId xmlns:a16="http://schemas.microsoft.com/office/drawing/2014/main" id="{3B9E93E1-A5C6-AE48-99D5-A7A443E60A82}"/>
              </a:ext>
            </a:extLst>
          </p:cNvPr>
          <p:cNvSpPr>
            <a:spLocks noGrp="1"/>
          </p:cNvSpPr>
          <p:nvPr>
            <p:ph type="ftr" sz="quarter" idx="3"/>
          </p:nvPr>
        </p:nvSpPr>
        <p:spPr>
          <a:xfrm>
            <a:off x="6084887" y="4901296"/>
            <a:ext cx="2879823" cy="115200"/>
          </a:xfrm>
          <a:prstGeom prst="rect">
            <a:avLst/>
          </a:prstGeom>
        </p:spPr>
        <p:txBody>
          <a:bodyPr vert="horz" lIns="0" tIns="0" rIns="0" bIns="0" rtlCol="0" anchor="t"/>
          <a:lstStyle>
            <a:lvl1pPr algn="r">
              <a:defRPr sz="600">
                <a:solidFill>
                  <a:srgbClr val="737373"/>
                </a:solidFill>
              </a:defRPr>
            </a:lvl1pPr>
          </a:lstStyle>
          <a:p>
            <a:r>
              <a:rPr lang="en-GB" noProof="0" dirty="0"/>
              <a:t>Go to header/footer to change text </a:t>
            </a:r>
          </a:p>
          <a:p>
            <a:endParaRPr lang="en-GB" noProof="0" dirty="0" err="1"/>
          </a:p>
        </p:txBody>
      </p:sp>
    </p:spTree>
    <p:extLst>
      <p:ext uri="{BB962C8B-B14F-4D97-AF65-F5344CB8AC3E}">
        <p14:creationId xmlns:p14="http://schemas.microsoft.com/office/powerpoint/2010/main" val="2597876902"/>
      </p:ext>
    </p:extLst>
  </p:cSld>
  <p:clrMapOvr>
    <a:masterClrMapping/>
  </p:clrMapOvr>
  <p:extLst>
    <p:ext uri="{DCECCB84-F9BA-43D5-87BE-67443E8EF086}">
      <p15:sldGuideLst xmlns:p15="http://schemas.microsoft.com/office/powerpoint/2012/main"/>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2 Table and Image">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BFC9456A-AC97-4548-90B9-837374C5AA8F}"/>
              </a:ext>
            </a:extLst>
          </p:cNvPr>
          <p:cNvSpPr/>
          <p:nvPr userDrawn="1"/>
        </p:nvSpPr>
        <p:spPr>
          <a:xfrm>
            <a:off x="179388" y="158750"/>
            <a:ext cx="4321175" cy="468153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15" name="Image">
            <a:extLst>
              <a:ext uri="{FF2B5EF4-FFF2-40B4-BE49-F238E27FC236}">
                <a16:creationId xmlns:a16="http://schemas.microsoft.com/office/drawing/2014/main" id="{F782635C-88D6-3E42-BB72-11F54CF9C37E}"/>
              </a:ext>
            </a:extLst>
          </p:cNvPr>
          <p:cNvSpPr>
            <a:spLocks noGrp="1"/>
          </p:cNvSpPr>
          <p:nvPr>
            <p:ph type="pic" sz="quarter" idx="16" hasCustomPrompt="1"/>
          </p:nvPr>
        </p:nvSpPr>
        <p:spPr>
          <a:xfrm>
            <a:off x="4643439" y="158750"/>
            <a:ext cx="4321174" cy="4681538"/>
          </a:xfrm>
          <a:blipFill>
            <a:blip r:embed="rId2"/>
            <a:tile tx="0" ty="0" sx="100000" sy="100000" flip="none" algn="tl"/>
          </a:blipFill>
        </p:spPr>
        <p:txBody>
          <a:bodyPr/>
          <a:lstStyle>
            <a:lvl1pPr algn="ctr">
              <a:buNone/>
              <a:defRPr sz="800">
                <a:solidFill>
                  <a:schemeClr val="bg1">
                    <a:lumMod val="75000"/>
                  </a:schemeClr>
                </a:solidFill>
              </a:defRPr>
            </a:lvl1pPr>
          </a:lstStyle>
          <a:p>
            <a:r>
              <a:rPr lang="en-GB" noProof="0"/>
              <a:t>Click on the icon to add an image</a:t>
            </a:r>
          </a:p>
        </p:txBody>
      </p:sp>
      <p:sp>
        <p:nvSpPr>
          <p:cNvPr id="2" name="Title">
            <a:extLst>
              <a:ext uri="{FF2B5EF4-FFF2-40B4-BE49-F238E27FC236}">
                <a16:creationId xmlns:a16="http://schemas.microsoft.com/office/drawing/2014/main" id="{38A7CF33-452A-714F-A2F4-CE6178190432}"/>
              </a:ext>
            </a:extLst>
          </p:cNvPr>
          <p:cNvSpPr>
            <a:spLocks noGrp="1"/>
          </p:cNvSpPr>
          <p:nvPr>
            <p:ph type="title" hasCustomPrompt="1"/>
          </p:nvPr>
        </p:nvSpPr>
        <p:spPr>
          <a:xfrm>
            <a:off x="323851" y="545326"/>
            <a:ext cx="4176711" cy="737102"/>
          </a:xfrm>
        </p:spPr>
        <p:txBody>
          <a:bodyPr rIns="216000"/>
          <a:lstStyle>
            <a:lvl1pPr>
              <a:defRPr spc="-50" baseline="0"/>
            </a:lvl1pPr>
          </a:lstStyle>
          <a:p>
            <a:r>
              <a:rPr lang="en-GB" noProof="0" dirty="0"/>
              <a:t>Click to add a headline of maximum two lines</a:t>
            </a:r>
          </a:p>
        </p:txBody>
      </p:sp>
      <p:sp>
        <p:nvSpPr>
          <p:cNvPr id="9" name="Navigation">
            <a:extLst>
              <a:ext uri="{FF2B5EF4-FFF2-40B4-BE49-F238E27FC236}">
                <a16:creationId xmlns:a16="http://schemas.microsoft.com/office/drawing/2014/main" id="{03424855-B277-8744-9C85-9975925B8200}"/>
              </a:ext>
            </a:extLst>
          </p:cNvPr>
          <p:cNvSpPr>
            <a:spLocks noGrp="1"/>
          </p:cNvSpPr>
          <p:nvPr>
            <p:ph type="body" sz="quarter" idx="14" hasCustomPrompt="1"/>
          </p:nvPr>
        </p:nvSpPr>
        <p:spPr>
          <a:xfrm>
            <a:off x="323850" y="276226"/>
            <a:ext cx="4176711" cy="276999"/>
          </a:xfrm>
        </p:spPr>
        <p:txBody>
          <a:bodyPr lIns="111600" rIns="216000" anchor="t"/>
          <a:lstStyle>
            <a:lvl1pPr marL="3175" indent="-3175">
              <a:buNone/>
              <a:tabLst/>
              <a:defRPr sz="1200" b="1"/>
            </a:lvl1pPr>
            <a:lvl2pPr>
              <a:buNone/>
              <a:defRPr/>
            </a:lvl2pPr>
            <a:lvl3pPr>
              <a:buNone/>
              <a:defRPr/>
            </a:lvl3pPr>
            <a:lvl4pPr>
              <a:buNone/>
              <a:defRPr/>
            </a:lvl4pPr>
            <a:lvl5pPr>
              <a:buNone/>
              <a:defRPr/>
            </a:lvl5pPr>
          </a:lstStyle>
          <a:p>
            <a:pPr lvl="0"/>
            <a:r>
              <a:rPr lang="en-GB" noProof="0" dirty="0"/>
              <a:t>Click to add navigation/</a:t>
            </a:r>
            <a:r>
              <a:rPr lang="en-GB" noProof="0" dirty="0" err="1"/>
              <a:t>subheader</a:t>
            </a:r>
            <a:endParaRPr lang="en-GB" noProof="0" dirty="0"/>
          </a:p>
        </p:txBody>
      </p:sp>
      <p:sp>
        <p:nvSpPr>
          <p:cNvPr id="23" name="Subheader">
            <a:extLst>
              <a:ext uri="{FF2B5EF4-FFF2-40B4-BE49-F238E27FC236}">
                <a16:creationId xmlns:a16="http://schemas.microsoft.com/office/drawing/2014/main" id="{50F743A5-5C51-9245-9EAE-DDCB7C8FD65E}"/>
              </a:ext>
            </a:extLst>
          </p:cNvPr>
          <p:cNvSpPr>
            <a:spLocks noGrp="1"/>
          </p:cNvSpPr>
          <p:nvPr>
            <p:ph type="body" sz="quarter" idx="18" hasCustomPrompt="1"/>
          </p:nvPr>
        </p:nvSpPr>
        <p:spPr>
          <a:xfrm>
            <a:off x="323850" y="1360488"/>
            <a:ext cx="4176710" cy="307568"/>
          </a:xfrm>
        </p:spPr>
        <p:txBody>
          <a:bodyPr lIns="97200" rIns="216000"/>
          <a:lstStyle>
            <a:lvl1pPr marL="0" indent="0" algn="l">
              <a:lnSpc>
                <a:spcPct val="95000"/>
              </a:lnSpc>
              <a:spcBef>
                <a:spcPts val="0"/>
              </a:spcBef>
              <a:buNone/>
              <a:tabLst/>
              <a:defRPr sz="1200" b="1" spc="0" baseline="0"/>
            </a:lvl1pPr>
            <a:lvl2pPr marL="14288" indent="0" algn="ctr">
              <a:tabLst/>
              <a:defRPr/>
            </a:lvl2pPr>
            <a:lvl3pPr marL="14288" indent="0" algn="ctr">
              <a:tabLst/>
              <a:defRPr/>
            </a:lvl3pPr>
            <a:lvl4pPr marL="14288" indent="0" algn="ctr">
              <a:tabLst/>
              <a:defRPr/>
            </a:lvl4pPr>
            <a:lvl5pPr marL="14288" indent="0" algn="ctr">
              <a:tabLst/>
              <a:defRPr/>
            </a:lvl5pPr>
          </a:lstStyle>
          <a:p>
            <a:pPr lvl="0"/>
            <a:r>
              <a:rPr lang="en-GB" noProof="0" dirty="0"/>
              <a:t>Click to add </a:t>
            </a:r>
            <a:r>
              <a:rPr lang="en-GB" noProof="0" dirty="0" err="1"/>
              <a:t>subheader</a:t>
            </a:r>
            <a:endParaRPr lang="en-GB" noProof="0" dirty="0"/>
          </a:p>
        </p:txBody>
      </p:sp>
      <p:sp>
        <p:nvSpPr>
          <p:cNvPr id="21" name="Table">
            <a:extLst>
              <a:ext uri="{FF2B5EF4-FFF2-40B4-BE49-F238E27FC236}">
                <a16:creationId xmlns:a16="http://schemas.microsoft.com/office/drawing/2014/main" id="{5303F358-E8FC-AF49-89C9-2DAF8C0EF0E6}"/>
              </a:ext>
            </a:extLst>
          </p:cNvPr>
          <p:cNvSpPr>
            <a:spLocks noGrp="1"/>
          </p:cNvSpPr>
          <p:nvPr>
            <p:ph type="tbl" sz="quarter" idx="23" hasCustomPrompt="1"/>
          </p:nvPr>
        </p:nvSpPr>
        <p:spPr>
          <a:xfrm>
            <a:off x="323851" y="1718175"/>
            <a:ext cx="4061112" cy="2808499"/>
          </a:xfrm>
        </p:spPr>
        <p:txBody>
          <a:bodyPr/>
          <a:lstStyle>
            <a:lvl1pPr marL="14288" indent="-14288" algn="ctr">
              <a:buNone/>
              <a:tabLst/>
              <a:defRPr sz="800"/>
            </a:lvl1pPr>
          </a:lstStyle>
          <a:p>
            <a:r>
              <a:rPr lang="en-GB" sz="800" noProof="0" dirty="0"/>
              <a:t>Click on the icon to add table</a:t>
            </a:r>
            <a:endParaRPr lang="en-GB" noProof="0" dirty="0"/>
          </a:p>
        </p:txBody>
      </p:sp>
      <p:sp>
        <p:nvSpPr>
          <p:cNvPr id="5" name="Notes">
            <a:extLst>
              <a:ext uri="{FF2B5EF4-FFF2-40B4-BE49-F238E27FC236}">
                <a16:creationId xmlns:a16="http://schemas.microsoft.com/office/drawing/2014/main" id="{4EDA2A09-70C4-0614-CA69-8BE463ED67E9}"/>
              </a:ext>
            </a:extLst>
          </p:cNvPr>
          <p:cNvSpPr>
            <a:spLocks noGrp="1"/>
          </p:cNvSpPr>
          <p:nvPr>
            <p:ph type="body" sz="quarter" idx="19" hasCustomPrompt="1"/>
          </p:nvPr>
        </p:nvSpPr>
        <p:spPr>
          <a:xfrm>
            <a:off x="323850" y="4695825"/>
            <a:ext cx="4176715" cy="144463"/>
          </a:xfrm>
        </p:spPr>
        <p:txBody>
          <a:bodyPr lIns="111600" tIns="0" rIns="216000" bIns="18000" anchor="b"/>
          <a:lstStyle>
            <a:lvl1pPr marL="0" indent="0">
              <a:spcBef>
                <a:spcPts val="0"/>
              </a:spcBef>
              <a:buNone/>
              <a:tabLst/>
              <a:defRPr sz="600"/>
            </a:lvl1pPr>
            <a:lvl2pPr>
              <a:buNone/>
              <a:defRPr sz="800"/>
            </a:lvl2pPr>
            <a:lvl3pPr>
              <a:buNone/>
              <a:defRPr sz="800"/>
            </a:lvl3pPr>
            <a:lvl4pPr>
              <a:buNone/>
              <a:defRPr sz="800"/>
            </a:lvl4pPr>
            <a:lvl5pPr>
              <a:buNone/>
              <a:defRPr sz="800"/>
            </a:lvl5pPr>
          </a:lstStyle>
          <a:p>
            <a:pPr lvl="0"/>
            <a:r>
              <a:rPr lang="en-GB" noProof="0" dirty="0"/>
              <a:t>*Click to add footnotes</a:t>
            </a:r>
          </a:p>
        </p:txBody>
      </p:sp>
      <p:sp>
        <p:nvSpPr>
          <p:cNvPr id="3" name="Date">
            <a:extLst>
              <a:ext uri="{FF2B5EF4-FFF2-40B4-BE49-F238E27FC236}">
                <a16:creationId xmlns:a16="http://schemas.microsoft.com/office/drawing/2014/main" id="{C57FF860-80C4-F544-9349-277B28F447FB}"/>
              </a:ext>
            </a:extLst>
          </p:cNvPr>
          <p:cNvSpPr>
            <a:spLocks noGrp="1"/>
          </p:cNvSpPr>
          <p:nvPr>
            <p:ph type="dt" sz="half" idx="10"/>
          </p:nvPr>
        </p:nvSpPr>
        <p:spPr/>
        <p:txBody>
          <a:bodyPr/>
          <a:lstStyle/>
          <a:p>
            <a:fld id="{5A0C334B-3773-F946-9312-883DD1933834}" type="datetime1">
              <a:rPr lang="sv-SE" noProof="0" smtClean="0"/>
              <a:t>2024-09-17</a:t>
            </a:fld>
            <a:endParaRPr lang="en-GB" noProof="0"/>
          </a:p>
        </p:txBody>
      </p:sp>
      <p:sp>
        <p:nvSpPr>
          <p:cNvPr id="4" name="Number">
            <a:extLst>
              <a:ext uri="{FF2B5EF4-FFF2-40B4-BE49-F238E27FC236}">
                <a16:creationId xmlns:a16="http://schemas.microsoft.com/office/drawing/2014/main" id="{61938E86-6CF5-9C42-AB2F-96E9B547A11F}"/>
              </a:ext>
            </a:extLst>
          </p:cNvPr>
          <p:cNvSpPr>
            <a:spLocks noGrp="1"/>
          </p:cNvSpPr>
          <p:nvPr>
            <p:ph type="sldNum" sz="quarter" idx="11"/>
          </p:nvPr>
        </p:nvSpPr>
        <p:spPr/>
        <p:txBody>
          <a:bodyPr/>
          <a:lstStyle/>
          <a:p>
            <a:fld id="{17CD396C-6A52-4D5A-BAE3-92A1CC3BBDE0}" type="slidenum">
              <a:rPr lang="en-GB" noProof="0" smtClean="0"/>
              <a:pPr/>
              <a:t>‹#›</a:t>
            </a:fld>
            <a:endParaRPr lang="en-GB" noProof="0"/>
          </a:p>
        </p:txBody>
      </p:sp>
      <p:sp>
        <p:nvSpPr>
          <p:cNvPr id="13" name="Footer">
            <a:extLst>
              <a:ext uri="{FF2B5EF4-FFF2-40B4-BE49-F238E27FC236}">
                <a16:creationId xmlns:a16="http://schemas.microsoft.com/office/drawing/2014/main" id="{4B96F3CE-6E2A-694C-81D4-04890DECF659}"/>
              </a:ext>
            </a:extLst>
          </p:cNvPr>
          <p:cNvSpPr>
            <a:spLocks noGrp="1"/>
          </p:cNvSpPr>
          <p:nvPr>
            <p:ph type="ftr" sz="quarter" idx="3"/>
          </p:nvPr>
        </p:nvSpPr>
        <p:spPr>
          <a:xfrm>
            <a:off x="6084887" y="4901296"/>
            <a:ext cx="2879823" cy="115200"/>
          </a:xfrm>
          <a:prstGeom prst="rect">
            <a:avLst/>
          </a:prstGeom>
        </p:spPr>
        <p:txBody>
          <a:bodyPr vert="horz" lIns="0" tIns="0" rIns="0" bIns="0" rtlCol="0" anchor="t"/>
          <a:lstStyle>
            <a:lvl1pPr algn="r">
              <a:defRPr sz="600">
                <a:solidFill>
                  <a:srgbClr val="737373"/>
                </a:solidFill>
              </a:defRPr>
            </a:lvl1pPr>
          </a:lstStyle>
          <a:p>
            <a:r>
              <a:rPr lang="en-GB" noProof="0"/>
              <a:t>Go to header/footer to change text </a:t>
            </a:r>
          </a:p>
          <a:p>
            <a:endParaRPr lang="en-GB" noProof="0"/>
          </a:p>
        </p:txBody>
      </p:sp>
    </p:spTree>
    <p:extLst>
      <p:ext uri="{BB962C8B-B14F-4D97-AF65-F5344CB8AC3E}">
        <p14:creationId xmlns:p14="http://schemas.microsoft.com/office/powerpoint/2010/main" val="2965940726"/>
      </p:ext>
    </p:extLst>
  </p:cSld>
  <p:clrMapOvr>
    <a:masterClrMapping/>
  </p:clrMapOvr>
  <p:extLst>
    <p:ext uri="{DCECCB84-F9BA-43D5-87BE-67443E8EF086}">
      <p15:sldGuideLst xmlns:p15="http://schemas.microsoft.com/office/powerpoint/2012/main"/>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2 Two Tables">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BFC9456A-AC97-4548-90B9-837374C5AA8F}"/>
              </a:ext>
            </a:extLst>
          </p:cNvPr>
          <p:cNvSpPr/>
          <p:nvPr userDrawn="1"/>
        </p:nvSpPr>
        <p:spPr>
          <a:xfrm>
            <a:off x="179388" y="158750"/>
            <a:ext cx="4321175" cy="468153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14" name="Rektangel 13">
            <a:extLst>
              <a:ext uri="{FF2B5EF4-FFF2-40B4-BE49-F238E27FC236}">
                <a16:creationId xmlns:a16="http://schemas.microsoft.com/office/drawing/2014/main" id="{3FD66BB0-D188-F64F-8A99-3B7059D82732}"/>
              </a:ext>
            </a:extLst>
          </p:cNvPr>
          <p:cNvSpPr/>
          <p:nvPr userDrawn="1"/>
        </p:nvSpPr>
        <p:spPr>
          <a:xfrm>
            <a:off x="4643439" y="158750"/>
            <a:ext cx="4321174" cy="468153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2" name="Title">
            <a:extLst>
              <a:ext uri="{FF2B5EF4-FFF2-40B4-BE49-F238E27FC236}">
                <a16:creationId xmlns:a16="http://schemas.microsoft.com/office/drawing/2014/main" id="{38A7CF33-452A-714F-A2F4-CE6178190432}"/>
              </a:ext>
            </a:extLst>
          </p:cNvPr>
          <p:cNvSpPr>
            <a:spLocks noGrp="1"/>
          </p:cNvSpPr>
          <p:nvPr>
            <p:ph type="title" hasCustomPrompt="1"/>
          </p:nvPr>
        </p:nvSpPr>
        <p:spPr>
          <a:xfrm>
            <a:off x="323851" y="545326"/>
            <a:ext cx="4176712" cy="737102"/>
          </a:xfrm>
        </p:spPr>
        <p:txBody>
          <a:bodyPr rIns="216000"/>
          <a:lstStyle>
            <a:lvl1pPr>
              <a:defRPr spc="-50" baseline="0"/>
            </a:lvl1pPr>
          </a:lstStyle>
          <a:p>
            <a:r>
              <a:rPr lang="en-GB" noProof="0" dirty="0"/>
              <a:t>Click to add a headline of maximum two lines</a:t>
            </a:r>
          </a:p>
        </p:txBody>
      </p:sp>
      <p:sp>
        <p:nvSpPr>
          <p:cNvPr id="9" name="Navigation">
            <a:extLst>
              <a:ext uri="{FF2B5EF4-FFF2-40B4-BE49-F238E27FC236}">
                <a16:creationId xmlns:a16="http://schemas.microsoft.com/office/drawing/2014/main" id="{03424855-B277-8744-9C85-9975925B8200}"/>
              </a:ext>
            </a:extLst>
          </p:cNvPr>
          <p:cNvSpPr>
            <a:spLocks noGrp="1"/>
          </p:cNvSpPr>
          <p:nvPr>
            <p:ph type="body" sz="quarter" idx="14" hasCustomPrompt="1"/>
          </p:nvPr>
        </p:nvSpPr>
        <p:spPr>
          <a:xfrm>
            <a:off x="323850" y="276226"/>
            <a:ext cx="4176712" cy="276999"/>
          </a:xfrm>
        </p:spPr>
        <p:txBody>
          <a:bodyPr lIns="111600" rIns="216000" anchor="t"/>
          <a:lstStyle>
            <a:lvl1pPr marL="3175" indent="-3175">
              <a:buNone/>
              <a:tabLst/>
              <a:defRPr sz="1200" b="1"/>
            </a:lvl1pPr>
            <a:lvl2pPr>
              <a:buNone/>
              <a:defRPr/>
            </a:lvl2pPr>
            <a:lvl3pPr>
              <a:buNone/>
              <a:defRPr/>
            </a:lvl3pPr>
            <a:lvl4pPr>
              <a:buNone/>
              <a:defRPr/>
            </a:lvl4pPr>
            <a:lvl5pPr>
              <a:buNone/>
              <a:defRPr/>
            </a:lvl5pPr>
          </a:lstStyle>
          <a:p>
            <a:pPr lvl="0"/>
            <a:r>
              <a:rPr lang="en-GB" noProof="0" dirty="0"/>
              <a:t>Click to add navigation/</a:t>
            </a:r>
            <a:r>
              <a:rPr lang="en-GB" noProof="0" dirty="0" err="1"/>
              <a:t>subheader</a:t>
            </a:r>
            <a:endParaRPr lang="en-GB" noProof="0" dirty="0"/>
          </a:p>
        </p:txBody>
      </p:sp>
      <p:sp>
        <p:nvSpPr>
          <p:cNvPr id="23" name="Subheader 1">
            <a:extLst>
              <a:ext uri="{FF2B5EF4-FFF2-40B4-BE49-F238E27FC236}">
                <a16:creationId xmlns:a16="http://schemas.microsoft.com/office/drawing/2014/main" id="{50F743A5-5C51-9245-9EAE-DDCB7C8FD65E}"/>
              </a:ext>
            </a:extLst>
          </p:cNvPr>
          <p:cNvSpPr>
            <a:spLocks noGrp="1"/>
          </p:cNvSpPr>
          <p:nvPr>
            <p:ph type="body" sz="quarter" idx="18" hasCustomPrompt="1"/>
          </p:nvPr>
        </p:nvSpPr>
        <p:spPr>
          <a:xfrm>
            <a:off x="323849" y="1360488"/>
            <a:ext cx="4176711" cy="307568"/>
          </a:xfrm>
        </p:spPr>
        <p:txBody>
          <a:bodyPr lIns="97200" rIns="216000"/>
          <a:lstStyle>
            <a:lvl1pPr marL="0" indent="0" algn="l">
              <a:lnSpc>
                <a:spcPct val="95000"/>
              </a:lnSpc>
              <a:spcBef>
                <a:spcPts val="0"/>
              </a:spcBef>
              <a:buNone/>
              <a:tabLst/>
              <a:defRPr sz="1200" b="1" spc="0" baseline="0"/>
            </a:lvl1pPr>
            <a:lvl2pPr marL="14288" indent="0" algn="ctr">
              <a:tabLst/>
              <a:defRPr/>
            </a:lvl2pPr>
            <a:lvl3pPr marL="14288" indent="0" algn="ctr">
              <a:tabLst/>
              <a:defRPr/>
            </a:lvl3pPr>
            <a:lvl4pPr marL="14288" indent="0" algn="ctr">
              <a:tabLst/>
              <a:defRPr/>
            </a:lvl4pPr>
            <a:lvl5pPr marL="14288" indent="0" algn="ctr">
              <a:tabLst/>
              <a:defRPr/>
            </a:lvl5pPr>
          </a:lstStyle>
          <a:p>
            <a:pPr lvl="0"/>
            <a:r>
              <a:rPr lang="en-GB" noProof="0" dirty="0"/>
              <a:t>Click to add </a:t>
            </a:r>
            <a:r>
              <a:rPr lang="en-GB" noProof="0" dirty="0" err="1"/>
              <a:t>subheader</a:t>
            </a:r>
            <a:endParaRPr lang="en-GB" noProof="0" dirty="0"/>
          </a:p>
        </p:txBody>
      </p:sp>
      <p:sp>
        <p:nvSpPr>
          <p:cNvPr id="21" name="Table 1">
            <a:extLst>
              <a:ext uri="{FF2B5EF4-FFF2-40B4-BE49-F238E27FC236}">
                <a16:creationId xmlns:a16="http://schemas.microsoft.com/office/drawing/2014/main" id="{5303F358-E8FC-AF49-89C9-2DAF8C0EF0E6}"/>
              </a:ext>
            </a:extLst>
          </p:cNvPr>
          <p:cNvSpPr>
            <a:spLocks noGrp="1"/>
          </p:cNvSpPr>
          <p:nvPr>
            <p:ph type="tbl" sz="quarter" idx="23" hasCustomPrompt="1"/>
          </p:nvPr>
        </p:nvSpPr>
        <p:spPr>
          <a:xfrm>
            <a:off x="323851" y="1718175"/>
            <a:ext cx="4061112" cy="2808499"/>
          </a:xfrm>
        </p:spPr>
        <p:txBody>
          <a:bodyPr/>
          <a:lstStyle>
            <a:lvl1pPr marL="14288" indent="-14288" algn="ctr">
              <a:buNone/>
              <a:tabLst/>
              <a:defRPr sz="800"/>
            </a:lvl1pPr>
          </a:lstStyle>
          <a:p>
            <a:r>
              <a:rPr lang="en-GB" sz="800" noProof="0" dirty="0"/>
              <a:t>Click on the icon to add table</a:t>
            </a:r>
            <a:endParaRPr lang="en-GB" noProof="0" dirty="0"/>
          </a:p>
        </p:txBody>
      </p:sp>
      <p:sp>
        <p:nvSpPr>
          <p:cNvPr id="20" name="Subheader 2">
            <a:extLst>
              <a:ext uri="{FF2B5EF4-FFF2-40B4-BE49-F238E27FC236}">
                <a16:creationId xmlns:a16="http://schemas.microsoft.com/office/drawing/2014/main" id="{E1517231-41C6-AF48-91E9-89342815BF65}"/>
              </a:ext>
            </a:extLst>
          </p:cNvPr>
          <p:cNvSpPr>
            <a:spLocks noGrp="1"/>
          </p:cNvSpPr>
          <p:nvPr>
            <p:ph type="body" sz="quarter" idx="20" hasCustomPrompt="1"/>
          </p:nvPr>
        </p:nvSpPr>
        <p:spPr>
          <a:xfrm>
            <a:off x="4643439" y="1360488"/>
            <a:ext cx="4176712" cy="305634"/>
          </a:xfrm>
        </p:spPr>
        <p:txBody>
          <a:bodyPr lIns="216000" rIns="216000"/>
          <a:lstStyle>
            <a:lvl1pPr marL="0" indent="0" algn="l">
              <a:lnSpc>
                <a:spcPct val="95000"/>
              </a:lnSpc>
              <a:spcBef>
                <a:spcPts val="0"/>
              </a:spcBef>
              <a:buNone/>
              <a:tabLst/>
              <a:defRPr sz="1200" b="1" spc="0" baseline="0"/>
            </a:lvl1pPr>
            <a:lvl2pPr marL="14288" indent="0" algn="ctr">
              <a:tabLst/>
              <a:defRPr/>
            </a:lvl2pPr>
            <a:lvl3pPr marL="14288" indent="0" algn="ctr">
              <a:tabLst/>
              <a:defRPr/>
            </a:lvl3pPr>
            <a:lvl4pPr marL="14288" indent="0" algn="ctr">
              <a:tabLst/>
              <a:defRPr/>
            </a:lvl4pPr>
            <a:lvl5pPr marL="14288" indent="0" algn="ctr">
              <a:tabLst/>
              <a:defRPr/>
            </a:lvl5pPr>
          </a:lstStyle>
          <a:p>
            <a:pPr lvl="0"/>
            <a:r>
              <a:rPr lang="en-GB" noProof="0" dirty="0"/>
              <a:t>Click to add </a:t>
            </a:r>
            <a:r>
              <a:rPr lang="en-GB" noProof="0" dirty="0" err="1"/>
              <a:t>subheader</a:t>
            </a:r>
            <a:endParaRPr lang="en-GB" noProof="0" dirty="0"/>
          </a:p>
        </p:txBody>
      </p:sp>
      <p:sp>
        <p:nvSpPr>
          <p:cNvPr id="22" name="Table 2">
            <a:extLst>
              <a:ext uri="{FF2B5EF4-FFF2-40B4-BE49-F238E27FC236}">
                <a16:creationId xmlns:a16="http://schemas.microsoft.com/office/drawing/2014/main" id="{2742DE3F-FB80-1F4A-A200-34E875236096}"/>
              </a:ext>
            </a:extLst>
          </p:cNvPr>
          <p:cNvSpPr>
            <a:spLocks noGrp="1"/>
          </p:cNvSpPr>
          <p:nvPr>
            <p:ph type="tbl" sz="quarter" idx="24" hasCustomPrompt="1"/>
          </p:nvPr>
        </p:nvSpPr>
        <p:spPr>
          <a:xfrm>
            <a:off x="4786193" y="1718175"/>
            <a:ext cx="3910915" cy="2808499"/>
          </a:xfrm>
        </p:spPr>
        <p:txBody>
          <a:bodyPr/>
          <a:lstStyle>
            <a:lvl1pPr marL="14288" indent="-14288" algn="ctr">
              <a:buNone/>
              <a:tabLst/>
              <a:defRPr sz="800"/>
            </a:lvl1pPr>
          </a:lstStyle>
          <a:p>
            <a:r>
              <a:rPr lang="en-GB" sz="800" noProof="0" dirty="0"/>
              <a:t>Click on the icon to add table</a:t>
            </a:r>
            <a:endParaRPr lang="en-GB" noProof="0" dirty="0"/>
          </a:p>
        </p:txBody>
      </p:sp>
      <p:sp>
        <p:nvSpPr>
          <p:cNvPr id="6" name="Notes">
            <a:extLst>
              <a:ext uri="{FF2B5EF4-FFF2-40B4-BE49-F238E27FC236}">
                <a16:creationId xmlns:a16="http://schemas.microsoft.com/office/drawing/2014/main" id="{AB36959C-2EF7-03AE-6A16-A2F43D47044A}"/>
              </a:ext>
            </a:extLst>
          </p:cNvPr>
          <p:cNvSpPr>
            <a:spLocks noGrp="1"/>
          </p:cNvSpPr>
          <p:nvPr>
            <p:ph type="body" sz="quarter" idx="25" hasCustomPrompt="1"/>
          </p:nvPr>
        </p:nvSpPr>
        <p:spPr>
          <a:xfrm>
            <a:off x="4786193" y="4695825"/>
            <a:ext cx="3910915" cy="144463"/>
          </a:xfrm>
        </p:spPr>
        <p:txBody>
          <a:bodyPr lIns="111600" tIns="0" rIns="216000" bIns="18000" anchor="b"/>
          <a:lstStyle>
            <a:lvl1pPr marL="0" indent="0">
              <a:spcBef>
                <a:spcPts val="0"/>
              </a:spcBef>
              <a:buNone/>
              <a:tabLst/>
              <a:defRPr sz="600"/>
            </a:lvl1pPr>
            <a:lvl2pPr>
              <a:buNone/>
              <a:defRPr sz="800"/>
            </a:lvl2pPr>
            <a:lvl3pPr>
              <a:buNone/>
              <a:defRPr sz="800"/>
            </a:lvl3pPr>
            <a:lvl4pPr>
              <a:buNone/>
              <a:defRPr sz="800"/>
            </a:lvl4pPr>
            <a:lvl5pPr>
              <a:buNone/>
              <a:defRPr sz="800"/>
            </a:lvl5pPr>
          </a:lstStyle>
          <a:p>
            <a:pPr lvl="0"/>
            <a:r>
              <a:rPr lang="en-GB" noProof="0" dirty="0"/>
              <a:t>*Click to add footnotes</a:t>
            </a:r>
          </a:p>
        </p:txBody>
      </p:sp>
      <p:sp>
        <p:nvSpPr>
          <p:cNvPr id="5" name="Notes">
            <a:extLst>
              <a:ext uri="{FF2B5EF4-FFF2-40B4-BE49-F238E27FC236}">
                <a16:creationId xmlns:a16="http://schemas.microsoft.com/office/drawing/2014/main" id="{508400DD-E501-EE38-77E0-DAF805AC2C44}"/>
              </a:ext>
            </a:extLst>
          </p:cNvPr>
          <p:cNvSpPr>
            <a:spLocks noGrp="1"/>
          </p:cNvSpPr>
          <p:nvPr>
            <p:ph type="body" sz="quarter" idx="19" hasCustomPrompt="1"/>
          </p:nvPr>
        </p:nvSpPr>
        <p:spPr>
          <a:xfrm>
            <a:off x="323850" y="4695825"/>
            <a:ext cx="4176715" cy="144463"/>
          </a:xfrm>
        </p:spPr>
        <p:txBody>
          <a:bodyPr lIns="111600" tIns="0" rIns="216000" bIns="18000" anchor="b"/>
          <a:lstStyle>
            <a:lvl1pPr marL="0" indent="0">
              <a:spcBef>
                <a:spcPts val="0"/>
              </a:spcBef>
              <a:buNone/>
              <a:tabLst/>
              <a:defRPr sz="600"/>
            </a:lvl1pPr>
            <a:lvl2pPr>
              <a:buNone/>
              <a:defRPr sz="800"/>
            </a:lvl2pPr>
            <a:lvl3pPr>
              <a:buNone/>
              <a:defRPr sz="800"/>
            </a:lvl3pPr>
            <a:lvl4pPr>
              <a:buNone/>
              <a:defRPr sz="800"/>
            </a:lvl4pPr>
            <a:lvl5pPr>
              <a:buNone/>
              <a:defRPr sz="800"/>
            </a:lvl5pPr>
          </a:lstStyle>
          <a:p>
            <a:pPr lvl="0"/>
            <a:r>
              <a:rPr lang="en-GB" noProof="0" dirty="0"/>
              <a:t>*Click to add footnotes</a:t>
            </a:r>
          </a:p>
        </p:txBody>
      </p:sp>
      <p:sp>
        <p:nvSpPr>
          <p:cNvPr id="3" name="Date">
            <a:extLst>
              <a:ext uri="{FF2B5EF4-FFF2-40B4-BE49-F238E27FC236}">
                <a16:creationId xmlns:a16="http://schemas.microsoft.com/office/drawing/2014/main" id="{C57FF860-80C4-F544-9349-277B28F447FB}"/>
              </a:ext>
            </a:extLst>
          </p:cNvPr>
          <p:cNvSpPr>
            <a:spLocks noGrp="1"/>
          </p:cNvSpPr>
          <p:nvPr>
            <p:ph type="dt" sz="half" idx="10"/>
          </p:nvPr>
        </p:nvSpPr>
        <p:spPr/>
        <p:txBody>
          <a:bodyPr/>
          <a:lstStyle/>
          <a:p>
            <a:fld id="{EC2860C7-BC46-CD41-9E88-50BFA4CBC54D}" type="datetime1">
              <a:rPr lang="sv-SE" noProof="0" smtClean="0"/>
              <a:t>2024-09-17</a:t>
            </a:fld>
            <a:endParaRPr lang="en-GB" noProof="0"/>
          </a:p>
        </p:txBody>
      </p:sp>
      <p:sp>
        <p:nvSpPr>
          <p:cNvPr id="4" name="Number">
            <a:extLst>
              <a:ext uri="{FF2B5EF4-FFF2-40B4-BE49-F238E27FC236}">
                <a16:creationId xmlns:a16="http://schemas.microsoft.com/office/drawing/2014/main" id="{61938E86-6CF5-9C42-AB2F-96E9B547A11F}"/>
              </a:ext>
            </a:extLst>
          </p:cNvPr>
          <p:cNvSpPr>
            <a:spLocks noGrp="1"/>
          </p:cNvSpPr>
          <p:nvPr>
            <p:ph type="sldNum" sz="quarter" idx="11"/>
          </p:nvPr>
        </p:nvSpPr>
        <p:spPr/>
        <p:txBody>
          <a:bodyPr/>
          <a:lstStyle/>
          <a:p>
            <a:fld id="{17CD396C-6A52-4D5A-BAE3-92A1CC3BBDE0}" type="slidenum">
              <a:rPr lang="en-GB" noProof="0" smtClean="0"/>
              <a:pPr/>
              <a:t>‹#›</a:t>
            </a:fld>
            <a:endParaRPr lang="en-GB" noProof="0"/>
          </a:p>
        </p:txBody>
      </p:sp>
      <p:sp>
        <p:nvSpPr>
          <p:cNvPr id="15" name="Footer">
            <a:extLst>
              <a:ext uri="{FF2B5EF4-FFF2-40B4-BE49-F238E27FC236}">
                <a16:creationId xmlns:a16="http://schemas.microsoft.com/office/drawing/2014/main" id="{F63257F7-5107-964D-B8AA-BAFC1CD3ED82}"/>
              </a:ext>
            </a:extLst>
          </p:cNvPr>
          <p:cNvSpPr>
            <a:spLocks noGrp="1"/>
          </p:cNvSpPr>
          <p:nvPr>
            <p:ph type="ftr" sz="quarter" idx="3"/>
          </p:nvPr>
        </p:nvSpPr>
        <p:spPr>
          <a:xfrm>
            <a:off x="6084887" y="4901296"/>
            <a:ext cx="2879823" cy="115200"/>
          </a:xfrm>
          <a:prstGeom prst="rect">
            <a:avLst/>
          </a:prstGeom>
        </p:spPr>
        <p:txBody>
          <a:bodyPr vert="horz" lIns="0" tIns="0" rIns="0" bIns="0" rtlCol="0" anchor="t"/>
          <a:lstStyle>
            <a:lvl1pPr algn="r">
              <a:defRPr sz="600">
                <a:solidFill>
                  <a:srgbClr val="737373"/>
                </a:solidFill>
              </a:defRPr>
            </a:lvl1pPr>
          </a:lstStyle>
          <a:p>
            <a:r>
              <a:rPr lang="en-GB" noProof="0"/>
              <a:t>Go to header/footer to change text </a:t>
            </a:r>
          </a:p>
          <a:p>
            <a:endParaRPr lang="en-GB" noProof="0"/>
          </a:p>
        </p:txBody>
      </p:sp>
    </p:spTree>
    <p:extLst>
      <p:ext uri="{BB962C8B-B14F-4D97-AF65-F5344CB8AC3E}">
        <p14:creationId xmlns:p14="http://schemas.microsoft.com/office/powerpoint/2010/main" val="1911518199"/>
      </p:ext>
    </p:extLst>
  </p:cSld>
  <p:clrMapOvr>
    <a:masterClrMapping/>
  </p:clrMapOvr>
  <p:extLst>
    <p:ext uri="{DCECCB84-F9BA-43D5-87BE-67443E8EF086}">
      <p15:sldGuideLst xmlns:p15="http://schemas.microsoft.com/office/powerpoint/2012/main"/>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2 Chart and Image">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BFC9456A-AC97-4548-90B9-837374C5AA8F}"/>
              </a:ext>
            </a:extLst>
          </p:cNvPr>
          <p:cNvSpPr/>
          <p:nvPr userDrawn="1"/>
        </p:nvSpPr>
        <p:spPr>
          <a:xfrm>
            <a:off x="179388" y="158750"/>
            <a:ext cx="4321175" cy="468153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17" name="Image">
            <a:extLst>
              <a:ext uri="{FF2B5EF4-FFF2-40B4-BE49-F238E27FC236}">
                <a16:creationId xmlns:a16="http://schemas.microsoft.com/office/drawing/2014/main" id="{F29AB92E-C679-0F42-AB24-CFF5D35D9B9D}"/>
              </a:ext>
            </a:extLst>
          </p:cNvPr>
          <p:cNvSpPr>
            <a:spLocks noGrp="1"/>
          </p:cNvSpPr>
          <p:nvPr>
            <p:ph type="pic" sz="quarter" idx="16" hasCustomPrompt="1"/>
          </p:nvPr>
        </p:nvSpPr>
        <p:spPr>
          <a:xfrm>
            <a:off x="4643439" y="158750"/>
            <a:ext cx="4321174" cy="4681538"/>
          </a:xfrm>
          <a:blipFill>
            <a:blip r:embed="rId2"/>
            <a:tile tx="0" ty="0" sx="100000" sy="100000" flip="none" algn="tl"/>
          </a:blipFill>
        </p:spPr>
        <p:txBody>
          <a:bodyPr/>
          <a:lstStyle>
            <a:lvl1pPr algn="ctr">
              <a:buNone/>
              <a:defRPr sz="800">
                <a:solidFill>
                  <a:schemeClr val="bg1">
                    <a:lumMod val="75000"/>
                  </a:schemeClr>
                </a:solidFill>
              </a:defRPr>
            </a:lvl1pPr>
          </a:lstStyle>
          <a:p>
            <a:r>
              <a:rPr lang="en-GB" noProof="0"/>
              <a:t>Click on the icon to add an image</a:t>
            </a:r>
          </a:p>
        </p:txBody>
      </p:sp>
      <p:sp>
        <p:nvSpPr>
          <p:cNvPr id="2" name="Title">
            <a:extLst>
              <a:ext uri="{FF2B5EF4-FFF2-40B4-BE49-F238E27FC236}">
                <a16:creationId xmlns:a16="http://schemas.microsoft.com/office/drawing/2014/main" id="{38A7CF33-452A-714F-A2F4-CE6178190432}"/>
              </a:ext>
            </a:extLst>
          </p:cNvPr>
          <p:cNvSpPr>
            <a:spLocks noGrp="1"/>
          </p:cNvSpPr>
          <p:nvPr>
            <p:ph type="title" hasCustomPrompt="1"/>
          </p:nvPr>
        </p:nvSpPr>
        <p:spPr>
          <a:xfrm>
            <a:off x="323851" y="545326"/>
            <a:ext cx="4176712" cy="737102"/>
          </a:xfrm>
        </p:spPr>
        <p:txBody>
          <a:bodyPr rIns="216000"/>
          <a:lstStyle>
            <a:lvl1pPr>
              <a:defRPr spc="-50" baseline="0"/>
            </a:lvl1pPr>
          </a:lstStyle>
          <a:p>
            <a:r>
              <a:rPr lang="en-GB" noProof="0" dirty="0"/>
              <a:t>Click to add a headline of maximum two lines</a:t>
            </a:r>
          </a:p>
        </p:txBody>
      </p:sp>
      <p:sp>
        <p:nvSpPr>
          <p:cNvPr id="9" name="Navigation">
            <a:extLst>
              <a:ext uri="{FF2B5EF4-FFF2-40B4-BE49-F238E27FC236}">
                <a16:creationId xmlns:a16="http://schemas.microsoft.com/office/drawing/2014/main" id="{03424855-B277-8744-9C85-9975925B8200}"/>
              </a:ext>
            </a:extLst>
          </p:cNvPr>
          <p:cNvSpPr>
            <a:spLocks noGrp="1"/>
          </p:cNvSpPr>
          <p:nvPr>
            <p:ph type="body" sz="quarter" idx="14" hasCustomPrompt="1"/>
          </p:nvPr>
        </p:nvSpPr>
        <p:spPr>
          <a:xfrm>
            <a:off x="323850" y="276226"/>
            <a:ext cx="4176712" cy="276999"/>
          </a:xfrm>
        </p:spPr>
        <p:txBody>
          <a:bodyPr lIns="111600" rIns="216000" anchor="t"/>
          <a:lstStyle>
            <a:lvl1pPr marL="3175" indent="-3175">
              <a:buNone/>
              <a:tabLst/>
              <a:defRPr sz="1200" b="1"/>
            </a:lvl1pPr>
            <a:lvl2pPr>
              <a:buNone/>
              <a:defRPr/>
            </a:lvl2pPr>
            <a:lvl3pPr>
              <a:buNone/>
              <a:defRPr/>
            </a:lvl3pPr>
            <a:lvl4pPr>
              <a:buNone/>
              <a:defRPr/>
            </a:lvl4pPr>
            <a:lvl5pPr>
              <a:buNone/>
              <a:defRPr/>
            </a:lvl5pPr>
          </a:lstStyle>
          <a:p>
            <a:pPr lvl="0"/>
            <a:r>
              <a:rPr lang="en-GB" noProof="0" dirty="0"/>
              <a:t>Click to add navigation/</a:t>
            </a:r>
            <a:r>
              <a:rPr lang="en-GB" noProof="0" dirty="0" err="1"/>
              <a:t>subheader</a:t>
            </a:r>
            <a:endParaRPr lang="en-GB" noProof="0" dirty="0"/>
          </a:p>
        </p:txBody>
      </p:sp>
      <p:sp>
        <p:nvSpPr>
          <p:cNvPr id="23" name="Subheader">
            <a:extLst>
              <a:ext uri="{FF2B5EF4-FFF2-40B4-BE49-F238E27FC236}">
                <a16:creationId xmlns:a16="http://schemas.microsoft.com/office/drawing/2014/main" id="{50F743A5-5C51-9245-9EAE-DDCB7C8FD65E}"/>
              </a:ext>
            </a:extLst>
          </p:cNvPr>
          <p:cNvSpPr>
            <a:spLocks noGrp="1"/>
          </p:cNvSpPr>
          <p:nvPr>
            <p:ph type="body" sz="quarter" idx="18" hasCustomPrompt="1"/>
          </p:nvPr>
        </p:nvSpPr>
        <p:spPr>
          <a:xfrm>
            <a:off x="323849" y="1360488"/>
            <a:ext cx="4176711" cy="307568"/>
          </a:xfrm>
        </p:spPr>
        <p:txBody>
          <a:bodyPr lIns="97200" rIns="216000"/>
          <a:lstStyle>
            <a:lvl1pPr marL="0" indent="0" algn="l">
              <a:lnSpc>
                <a:spcPct val="95000"/>
              </a:lnSpc>
              <a:spcBef>
                <a:spcPts val="0"/>
              </a:spcBef>
              <a:buNone/>
              <a:tabLst/>
              <a:defRPr sz="1200" b="1" spc="0" baseline="0"/>
            </a:lvl1pPr>
            <a:lvl2pPr marL="14288" indent="0" algn="ctr">
              <a:tabLst/>
              <a:defRPr/>
            </a:lvl2pPr>
            <a:lvl3pPr marL="14288" indent="0" algn="ctr">
              <a:tabLst/>
              <a:defRPr/>
            </a:lvl3pPr>
            <a:lvl4pPr marL="14288" indent="0" algn="ctr">
              <a:tabLst/>
              <a:defRPr/>
            </a:lvl4pPr>
            <a:lvl5pPr marL="14288" indent="0" algn="ctr">
              <a:tabLst/>
              <a:defRPr/>
            </a:lvl5pPr>
          </a:lstStyle>
          <a:p>
            <a:pPr lvl="0"/>
            <a:r>
              <a:rPr lang="en-GB" noProof="0" dirty="0"/>
              <a:t>Click to add </a:t>
            </a:r>
            <a:r>
              <a:rPr lang="en-GB" noProof="0" dirty="0" err="1"/>
              <a:t>subheader</a:t>
            </a:r>
            <a:endParaRPr lang="en-GB" noProof="0" dirty="0"/>
          </a:p>
        </p:txBody>
      </p:sp>
      <p:sp>
        <p:nvSpPr>
          <p:cNvPr id="15" name="Chart">
            <a:extLst>
              <a:ext uri="{FF2B5EF4-FFF2-40B4-BE49-F238E27FC236}">
                <a16:creationId xmlns:a16="http://schemas.microsoft.com/office/drawing/2014/main" id="{BC097026-6010-794E-84C7-E4D861D386E1}"/>
              </a:ext>
            </a:extLst>
          </p:cNvPr>
          <p:cNvSpPr>
            <a:spLocks noGrp="1"/>
          </p:cNvSpPr>
          <p:nvPr>
            <p:ph type="chart" sz="quarter" idx="15" hasCustomPrompt="1"/>
          </p:nvPr>
        </p:nvSpPr>
        <p:spPr>
          <a:xfrm>
            <a:off x="323849" y="1716712"/>
            <a:ext cx="4061113" cy="2881463"/>
          </a:xfrm>
        </p:spPr>
        <p:txBody>
          <a:bodyPr/>
          <a:lstStyle>
            <a:lvl1pPr algn="ctr">
              <a:buNone/>
              <a:defRPr sz="800"/>
            </a:lvl1pPr>
          </a:lstStyle>
          <a:p>
            <a:r>
              <a:rPr lang="en-GB" noProof="0" dirty="0"/>
              <a:t>Click on the icon to add chart</a:t>
            </a:r>
          </a:p>
        </p:txBody>
      </p:sp>
      <p:sp>
        <p:nvSpPr>
          <p:cNvPr id="5" name="Notes">
            <a:extLst>
              <a:ext uri="{FF2B5EF4-FFF2-40B4-BE49-F238E27FC236}">
                <a16:creationId xmlns:a16="http://schemas.microsoft.com/office/drawing/2014/main" id="{0AD58BD6-CF61-9539-130D-E0D64DE787BC}"/>
              </a:ext>
            </a:extLst>
          </p:cNvPr>
          <p:cNvSpPr>
            <a:spLocks noGrp="1"/>
          </p:cNvSpPr>
          <p:nvPr>
            <p:ph type="body" sz="quarter" idx="19" hasCustomPrompt="1"/>
          </p:nvPr>
        </p:nvSpPr>
        <p:spPr>
          <a:xfrm>
            <a:off x="323850" y="4695825"/>
            <a:ext cx="4176715" cy="144463"/>
          </a:xfrm>
        </p:spPr>
        <p:txBody>
          <a:bodyPr lIns="111600" tIns="0" rIns="216000" bIns="18000" anchor="b"/>
          <a:lstStyle>
            <a:lvl1pPr marL="0" indent="0">
              <a:spcBef>
                <a:spcPts val="0"/>
              </a:spcBef>
              <a:buNone/>
              <a:tabLst/>
              <a:defRPr sz="600"/>
            </a:lvl1pPr>
            <a:lvl2pPr>
              <a:buNone/>
              <a:defRPr sz="800"/>
            </a:lvl2pPr>
            <a:lvl3pPr>
              <a:buNone/>
              <a:defRPr sz="800"/>
            </a:lvl3pPr>
            <a:lvl4pPr>
              <a:buNone/>
              <a:defRPr sz="800"/>
            </a:lvl4pPr>
            <a:lvl5pPr>
              <a:buNone/>
              <a:defRPr sz="800"/>
            </a:lvl5pPr>
          </a:lstStyle>
          <a:p>
            <a:pPr lvl="0"/>
            <a:r>
              <a:rPr lang="en-GB" noProof="0" dirty="0"/>
              <a:t>*Click to add footnotes</a:t>
            </a:r>
          </a:p>
        </p:txBody>
      </p:sp>
      <p:sp>
        <p:nvSpPr>
          <p:cNvPr id="3" name="Date">
            <a:extLst>
              <a:ext uri="{FF2B5EF4-FFF2-40B4-BE49-F238E27FC236}">
                <a16:creationId xmlns:a16="http://schemas.microsoft.com/office/drawing/2014/main" id="{C57FF860-80C4-F544-9349-277B28F447FB}"/>
              </a:ext>
            </a:extLst>
          </p:cNvPr>
          <p:cNvSpPr>
            <a:spLocks noGrp="1"/>
          </p:cNvSpPr>
          <p:nvPr>
            <p:ph type="dt" sz="half" idx="10"/>
          </p:nvPr>
        </p:nvSpPr>
        <p:spPr/>
        <p:txBody>
          <a:bodyPr/>
          <a:lstStyle/>
          <a:p>
            <a:fld id="{A1D0E1D7-40E4-5B4D-BC28-203147F4B98E}" type="datetime1">
              <a:rPr lang="sv-SE" noProof="0" smtClean="0"/>
              <a:t>2024-09-17</a:t>
            </a:fld>
            <a:endParaRPr lang="en-GB" noProof="0"/>
          </a:p>
        </p:txBody>
      </p:sp>
      <p:sp>
        <p:nvSpPr>
          <p:cNvPr id="4" name="Number">
            <a:extLst>
              <a:ext uri="{FF2B5EF4-FFF2-40B4-BE49-F238E27FC236}">
                <a16:creationId xmlns:a16="http://schemas.microsoft.com/office/drawing/2014/main" id="{61938E86-6CF5-9C42-AB2F-96E9B547A11F}"/>
              </a:ext>
            </a:extLst>
          </p:cNvPr>
          <p:cNvSpPr>
            <a:spLocks noGrp="1"/>
          </p:cNvSpPr>
          <p:nvPr>
            <p:ph type="sldNum" sz="quarter" idx="11"/>
          </p:nvPr>
        </p:nvSpPr>
        <p:spPr/>
        <p:txBody>
          <a:bodyPr/>
          <a:lstStyle/>
          <a:p>
            <a:fld id="{17CD396C-6A52-4D5A-BAE3-92A1CC3BBDE0}" type="slidenum">
              <a:rPr lang="en-GB" noProof="0" smtClean="0"/>
              <a:pPr/>
              <a:t>‹#›</a:t>
            </a:fld>
            <a:endParaRPr lang="en-GB" noProof="0"/>
          </a:p>
        </p:txBody>
      </p:sp>
      <p:sp>
        <p:nvSpPr>
          <p:cNvPr id="13" name="Footer">
            <a:extLst>
              <a:ext uri="{FF2B5EF4-FFF2-40B4-BE49-F238E27FC236}">
                <a16:creationId xmlns:a16="http://schemas.microsoft.com/office/drawing/2014/main" id="{A9DD7A81-9CDC-EE41-B2A7-373110E215DE}"/>
              </a:ext>
            </a:extLst>
          </p:cNvPr>
          <p:cNvSpPr>
            <a:spLocks noGrp="1"/>
          </p:cNvSpPr>
          <p:nvPr>
            <p:ph type="ftr" sz="quarter" idx="3"/>
          </p:nvPr>
        </p:nvSpPr>
        <p:spPr>
          <a:xfrm>
            <a:off x="6084887" y="4901296"/>
            <a:ext cx="2879823" cy="115200"/>
          </a:xfrm>
          <a:prstGeom prst="rect">
            <a:avLst/>
          </a:prstGeom>
        </p:spPr>
        <p:txBody>
          <a:bodyPr vert="horz" lIns="0" tIns="0" rIns="0" bIns="0" rtlCol="0" anchor="t"/>
          <a:lstStyle>
            <a:lvl1pPr algn="r">
              <a:defRPr sz="600">
                <a:solidFill>
                  <a:srgbClr val="737373"/>
                </a:solidFill>
              </a:defRPr>
            </a:lvl1pPr>
          </a:lstStyle>
          <a:p>
            <a:r>
              <a:rPr lang="en-GB" noProof="0"/>
              <a:t>Go to header/footer to change text </a:t>
            </a:r>
          </a:p>
          <a:p>
            <a:endParaRPr lang="en-GB" noProof="0"/>
          </a:p>
        </p:txBody>
      </p:sp>
    </p:spTree>
    <p:extLst>
      <p:ext uri="{BB962C8B-B14F-4D97-AF65-F5344CB8AC3E}">
        <p14:creationId xmlns:p14="http://schemas.microsoft.com/office/powerpoint/2010/main" val="4165387575"/>
      </p:ext>
    </p:extLst>
  </p:cSld>
  <p:clrMapOvr>
    <a:masterClrMapping/>
  </p:clrMapOvr>
  <p:extLst>
    <p:ext uri="{DCECCB84-F9BA-43D5-87BE-67443E8EF086}">
      <p15:sldGuideLst xmlns:p15="http://schemas.microsoft.com/office/powerpoint/2012/main"/>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2 Two Charts">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BFC9456A-AC97-4548-90B9-837374C5AA8F}"/>
              </a:ext>
            </a:extLst>
          </p:cNvPr>
          <p:cNvSpPr/>
          <p:nvPr userDrawn="1"/>
        </p:nvSpPr>
        <p:spPr>
          <a:xfrm>
            <a:off x="179388" y="158750"/>
            <a:ext cx="4321175" cy="468153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14" name="Rektangel 13">
            <a:extLst>
              <a:ext uri="{FF2B5EF4-FFF2-40B4-BE49-F238E27FC236}">
                <a16:creationId xmlns:a16="http://schemas.microsoft.com/office/drawing/2014/main" id="{3FD66BB0-D188-F64F-8A99-3B7059D82732}"/>
              </a:ext>
            </a:extLst>
          </p:cNvPr>
          <p:cNvSpPr/>
          <p:nvPr userDrawn="1"/>
        </p:nvSpPr>
        <p:spPr>
          <a:xfrm>
            <a:off x="4643439" y="158750"/>
            <a:ext cx="4321174" cy="468153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2" name="Title">
            <a:extLst>
              <a:ext uri="{FF2B5EF4-FFF2-40B4-BE49-F238E27FC236}">
                <a16:creationId xmlns:a16="http://schemas.microsoft.com/office/drawing/2014/main" id="{38A7CF33-452A-714F-A2F4-CE6178190432}"/>
              </a:ext>
            </a:extLst>
          </p:cNvPr>
          <p:cNvSpPr>
            <a:spLocks noGrp="1"/>
          </p:cNvSpPr>
          <p:nvPr>
            <p:ph type="title" hasCustomPrompt="1"/>
          </p:nvPr>
        </p:nvSpPr>
        <p:spPr>
          <a:xfrm>
            <a:off x="323851" y="545326"/>
            <a:ext cx="4176712" cy="737102"/>
          </a:xfrm>
        </p:spPr>
        <p:txBody>
          <a:bodyPr rIns="216000"/>
          <a:lstStyle>
            <a:lvl1pPr>
              <a:defRPr spc="-50" baseline="0"/>
            </a:lvl1pPr>
          </a:lstStyle>
          <a:p>
            <a:r>
              <a:rPr lang="en-GB" noProof="0" dirty="0"/>
              <a:t>Click to add a headline of maximum two lines</a:t>
            </a:r>
          </a:p>
        </p:txBody>
      </p:sp>
      <p:sp>
        <p:nvSpPr>
          <p:cNvPr id="9" name="Navigation">
            <a:extLst>
              <a:ext uri="{FF2B5EF4-FFF2-40B4-BE49-F238E27FC236}">
                <a16:creationId xmlns:a16="http://schemas.microsoft.com/office/drawing/2014/main" id="{03424855-B277-8744-9C85-9975925B8200}"/>
              </a:ext>
            </a:extLst>
          </p:cNvPr>
          <p:cNvSpPr>
            <a:spLocks noGrp="1"/>
          </p:cNvSpPr>
          <p:nvPr>
            <p:ph type="body" sz="quarter" idx="14" hasCustomPrompt="1"/>
          </p:nvPr>
        </p:nvSpPr>
        <p:spPr>
          <a:xfrm>
            <a:off x="323850" y="276226"/>
            <a:ext cx="4176712" cy="276999"/>
          </a:xfrm>
        </p:spPr>
        <p:txBody>
          <a:bodyPr lIns="111600" rIns="216000" anchor="t"/>
          <a:lstStyle>
            <a:lvl1pPr marL="3175" indent="-3175">
              <a:buNone/>
              <a:tabLst/>
              <a:defRPr sz="1200" b="1"/>
            </a:lvl1pPr>
            <a:lvl2pPr>
              <a:buNone/>
              <a:defRPr/>
            </a:lvl2pPr>
            <a:lvl3pPr>
              <a:buNone/>
              <a:defRPr/>
            </a:lvl3pPr>
            <a:lvl4pPr>
              <a:buNone/>
              <a:defRPr/>
            </a:lvl4pPr>
            <a:lvl5pPr>
              <a:buNone/>
              <a:defRPr/>
            </a:lvl5pPr>
          </a:lstStyle>
          <a:p>
            <a:pPr lvl="0"/>
            <a:r>
              <a:rPr lang="en-GB" noProof="0" dirty="0"/>
              <a:t>Click to add navigation/</a:t>
            </a:r>
            <a:r>
              <a:rPr lang="en-GB" noProof="0" dirty="0" err="1"/>
              <a:t>subheader</a:t>
            </a:r>
            <a:endParaRPr lang="en-GB" noProof="0" dirty="0"/>
          </a:p>
        </p:txBody>
      </p:sp>
      <p:sp>
        <p:nvSpPr>
          <p:cNvPr id="23" name="Subheader 1">
            <a:extLst>
              <a:ext uri="{FF2B5EF4-FFF2-40B4-BE49-F238E27FC236}">
                <a16:creationId xmlns:a16="http://schemas.microsoft.com/office/drawing/2014/main" id="{50F743A5-5C51-9245-9EAE-DDCB7C8FD65E}"/>
              </a:ext>
            </a:extLst>
          </p:cNvPr>
          <p:cNvSpPr>
            <a:spLocks noGrp="1"/>
          </p:cNvSpPr>
          <p:nvPr>
            <p:ph type="body" sz="quarter" idx="18" hasCustomPrompt="1"/>
          </p:nvPr>
        </p:nvSpPr>
        <p:spPr>
          <a:xfrm>
            <a:off x="323849" y="1360488"/>
            <a:ext cx="4176711" cy="307568"/>
          </a:xfrm>
        </p:spPr>
        <p:txBody>
          <a:bodyPr lIns="97200" rIns="216000"/>
          <a:lstStyle>
            <a:lvl1pPr marL="0" indent="0" algn="l">
              <a:lnSpc>
                <a:spcPct val="95000"/>
              </a:lnSpc>
              <a:spcBef>
                <a:spcPts val="0"/>
              </a:spcBef>
              <a:buNone/>
              <a:tabLst/>
              <a:defRPr sz="1200" b="1" spc="0" baseline="0"/>
            </a:lvl1pPr>
            <a:lvl2pPr marL="14288" indent="0" algn="ctr">
              <a:tabLst/>
              <a:defRPr/>
            </a:lvl2pPr>
            <a:lvl3pPr marL="14288" indent="0" algn="ctr">
              <a:tabLst/>
              <a:defRPr/>
            </a:lvl3pPr>
            <a:lvl4pPr marL="14288" indent="0" algn="ctr">
              <a:tabLst/>
              <a:defRPr/>
            </a:lvl4pPr>
            <a:lvl5pPr marL="14288" indent="0" algn="ctr">
              <a:tabLst/>
              <a:defRPr/>
            </a:lvl5pPr>
          </a:lstStyle>
          <a:p>
            <a:pPr lvl="0"/>
            <a:r>
              <a:rPr lang="en-GB" noProof="0" dirty="0"/>
              <a:t>Click to add </a:t>
            </a:r>
            <a:r>
              <a:rPr lang="en-GB" noProof="0" dirty="0" err="1"/>
              <a:t>subheader</a:t>
            </a:r>
            <a:endParaRPr lang="en-GB" noProof="0" dirty="0"/>
          </a:p>
        </p:txBody>
      </p:sp>
      <p:sp>
        <p:nvSpPr>
          <p:cNvPr id="15" name="Chart 1">
            <a:extLst>
              <a:ext uri="{FF2B5EF4-FFF2-40B4-BE49-F238E27FC236}">
                <a16:creationId xmlns:a16="http://schemas.microsoft.com/office/drawing/2014/main" id="{BC097026-6010-794E-84C7-E4D861D386E1}"/>
              </a:ext>
            </a:extLst>
          </p:cNvPr>
          <p:cNvSpPr>
            <a:spLocks noGrp="1"/>
          </p:cNvSpPr>
          <p:nvPr>
            <p:ph type="chart" sz="quarter" idx="15" hasCustomPrompt="1"/>
          </p:nvPr>
        </p:nvSpPr>
        <p:spPr>
          <a:xfrm>
            <a:off x="323849" y="1716712"/>
            <a:ext cx="4061113" cy="2881463"/>
          </a:xfrm>
        </p:spPr>
        <p:txBody>
          <a:bodyPr/>
          <a:lstStyle>
            <a:lvl1pPr algn="ctr">
              <a:buNone/>
              <a:defRPr sz="800"/>
            </a:lvl1pPr>
          </a:lstStyle>
          <a:p>
            <a:r>
              <a:rPr lang="en-GB" noProof="0" dirty="0"/>
              <a:t>Click on the icon to add chart</a:t>
            </a:r>
          </a:p>
        </p:txBody>
      </p:sp>
      <p:sp>
        <p:nvSpPr>
          <p:cNvPr id="20" name="Subheader 2">
            <a:extLst>
              <a:ext uri="{FF2B5EF4-FFF2-40B4-BE49-F238E27FC236}">
                <a16:creationId xmlns:a16="http://schemas.microsoft.com/office/drawing/2014/main" id="{E1517231-41C6-AF48-91E9-89342815BF65}"/>
              </a:ext>
            </a:extLst>
          </p:cNvPr>
          <p:cNvSpPr>
            <a:spLocks noGrp="1"/>
          </p:cNvSpPr>
          <p:nvPr>
            <p:ph type="body" sz="quarter" idx="20" hasCustomPrompt="1"/>
          </p:nvPr>
        </p:nvSpPr>
        <p:spPr>
          <a:xfrm>
            <a:off x="4789365" y="1360488"/>
            <a:ext cx="3910915" cy="305634"/>
          </a:xfrm>
        </p:spPr>
        <p:txBody>
          <a:bodyPr/>
          <a:lstStyle>
            <a:lvl1pPr marL="0" indent="0" algn="l">
              <a:lnSpc>
                <a:spcPct val="95000"/>
              </a:lnSpc>
              <a:spcBef>
                <a:spcPts val="0"/>
              </a:spcBef>
              <a:buNone/>
              <a:tabLst/>
              <a:defRPr sz="1200" b="1" spc="0" baseline="0"/>
            </a:lvl1pPr>
            <a:lvl2pPr marL="14288" indent="0" algn="ctr">
              <a:tabLst/>
              <a:defRPr/>
            </a:lvl2pPr>
            <a:lvl3pPr marL="14288" indent="0" algn="ctr">
              <a:tabLst/>
              <a:defRPr/>
            </a:lvl3pPr>
            <a:lvl4pPr marL="14288" indent="0" algn="ctr">
              <a:tabLst/>
              <a:defRPr/>
            </a:lvl4pPr>
            <a:lvl5pPr marL="14288" indent="0" algn="ctr">
              <a:tabLst/>
              <a:defRPr/>
            </a:lvl5pPr>
          </a:lstStyle>
          <a:p>
            <a:pPr lvl="0"/>
            <a:r>
              <a:rPr lang="en-GB" noProof="0" dirty="0"/>
              <a:t>Click to add </a:t>
            </a:r>
            <a:r>
              <a:rPr lang="en-GB" noProof="0" dirty="0" err="1"/>
              <a:t>subheader</a:t>
            </a:r>
            <a:endParaRPr lang="en-GB" noProof="0" dirty="0"/>
          </a:p>
        </p:txBody>
      </p:sp>
      <p:sp>
        <p:nvSpPr>
          <p:cNvPr id="16" name="Chart 2">
            <a:extLst>
              <a:ext uri="{FF2B5EF4-FFF2-40B4-BE49-F238E27FC236}">
                <a16:creationId xmlns:a16="http://schemas.microsoft.com/office/drawing/2014/main" id="{911A539F-0F08-C546-AB78-D6C09FB0F8C2}"/>
              </a:ext>
            </a:extLst>
          </p:cNvPr>
          <p:cNvSpPr>
            <a:spLocks noGrp="1"/>
          </p:cNvSpPr>
          <p:nvPr>
            <p:ph type="chart" sz="quarter" idx="26" hasCustomPrompt="1"/>
          </p:nvPr>
        </p:nvSpPr>
        <p:spPr>
          <a:xfrm>
            <a:off x="4789366" y="1716712"/>
            <a:ext cx="3907745" cy="2881463"/>
          </a:xfrm>
        </p:spPr>
        <p:txBody>
          <a:bodyPr/>
          <a:lstStyle>
            <a:lvl1pPr algn="ctr">
              <a:buNone/>
              <a:defRPr sz="800"/>
            </a:lvl1pPr>
          </a:lstStyle>
          <a:p>
            <a:r>
              <a:rPr lang="en-GB" noProof="0" dirty="0"/>
              <a:t>Click on the icon to add chart</a:t>
            </a:r>
          </a:p>
        </p:txBody>
      </p:sp>
      <p:sp>
        <p:nvSpPr>
          <p:cNvPr id="24" name="Notes 2">
            <a:extLst>
              <a:ext uri="{FF2B5EF4-FFF2-40B4-BE49-F238E27FC236}">
                <a16:creationId xmlns:a16="http://schemas.microsoft.com/office/drawing/2014/main" id="{224243C5-096F-734D-868D-6CEA739698B8}"/>
              </a:ext>
            </a:extLst>
          </p:cNvPr>
          <p:cNvSpPr>
            <a:spLocks noGrp="1"/>
          </p:cNvSpPr>
          <p:nvPr>
            <p:ph type="body" sz="quarter" idx="25" hasCustomPrompt="1"/>
          </p:nvPr>
        </p:nvSpPr>
        <p:spPr>
          <a:xfrm>
            <a:off x="4786193" y="4612038"/>
            <a:ext cx="3910918" cy="142886"/>
          </a:xfrm>
        </p:spPr>
        <p:txBody>
          <a:bodyPr lIns="111600" tIns="0" bIns="0" anchor="ctr"/>
          <a:lstStyle>
            <a:lvl1pPr>
              <a:buNone/>
              <a:defRPr sz="600"/>
            </a:lvl1pPr>
            <a:lvl2pPr>
              <a:buNone/>
              <a:defRPr sz="800"/>
            </a:lvl2pPr>
            <a:lvl3pPr>
              <a:buNone/>
              <a:defRPr sz="800"/>
            </a:lvl3pPr>
            <a:lvl4pPr>
              <a:buNone/>
              <a:defRPr sz="800"/>
            </a:lvl4pPr>
            <a:lvl5pPr>
              <a:buNone/>
              <a:defRPr sz="800"/>
            </a:lvl5pPr>
          </a:lstStyle>
          <a:p>
            <a:pPr lvl="0"/>
            <a:r>
              <a:rPr lang="en-GB" noProof="0"/>
              <a:t>*Click to add footnotes</a:t>
            </a:r>
          </a:p>
        </p:txBody>
      </p:sp>
      <p:sp>
        <p:nvSpPr>
          <p:cNvPr id="5" name="Notes">
            <a:extLst>
              <a:ext uri="{FF2B5EF4-FFF2-40B4-BE49-F238E27FC236}">
                <a16:creationId xmlns:a16="http://schemas.microsoft.com/office/drawing/2014/main" id="{1DEFF4C9-EBD2-1B6C-E90B-8263E7595BE7}"/>
              </a:ext>
            </a:extLst>
          </p:cNvPr>
          <p:cNvSpPr>
            <a:spLocks noGrp="1"/>
          </p:cNvSpPr>
          <p:nvPr>
            <p:ph type="body" sz="quarter" idx="19" hasCustomPrompt="1"/>
          </p:nvPr>
        </p:nvSpPr>
        <p:spPr>
          <a:xfrm>
            <a:off x="323850" y="4695825"/>
            <a:ext cx="4176715" cy="144463"/>
          </a:xfrm>
        </p:spPr>
        <p:txBody>
          <a:bodyPr lIns="111600" tIns="0" rIns="216000" bIns="18000" anchor="b"/>
          <a:lstStyle>
            <a:lvl1pPr marL="0" indent="0">
              <a:spcBef>
                <a:spcPts val="0"/>
              </a:spcBef>
              <a:buNone/>
              <a:tabLst/>
              <a:defRPr sz="600"/>
            </a:lvl1pPr>
            <a:lvl2pPr>
              <a:buNone/>
              <a:defRPr sz="800"/>
            </a:lvl2pPr>
            <a:lvl3pPr>
              <a:buNone/>
              <a:defRPr sz="800"/>
            </a:lvl3pPr>
            <a:lvl4pPr>
              <a:buNone/>
              <a:defRPr sz="800"/>
            </a:lvl4pPr>
            <a:lvl5pPr>
              <a:buNone/>
              <a:defRPr sz="800"/>
            </a:lvl5pPr>
          </a:lstStyle>
          <a:p>
            <a:pPr lvl="0"/>
            <a:r>
              <a:rPr lang="en-GB" noProof="0" dirty="0"/>
              <a:t>*Click to add footnotes</a:t>
            </a:r>
          </a:p>
        </p:txBody>
      </p:sp>
      <p:sp>
        <p:nvSpPr>
          <p:cNvPr id="3" name="Date">
            <a:extLst>
              <a:ext uri="{FF2B5EF4-FFF2-40B4-BE49-F238E27FC236}">
                <a16:creationId xmlns:a16="http://schemas.microsoft.com/office/drawing/2014/main" id="{C57FF860-80C4-F544-9349-277B28F447FB}"/>
              </a:ext>
            </a:extLst>
          </p:cNvPr>
          <p:cNvSpPr>
            <a:spLocks noGrp="1"/>
          </p:cNvSpPr>
          <p:nvPr>
            <p:ph type="dt" sz="half" idx="10"/>
          </p:nvPr>
        </p:nvSpPr>
        <p:spPr/>
        <p:txBody>
          <a:bodyPr/>
          <a:lstStyle/>
          <a:p>
            <a:fld id="{612CD2B4-49DB-CA48-9BF6-C1080C8F1F63}" type="datetime1">
              <a:rPr lang="sv-SE" noProof="0" smtClean="0"/>
              <a:t>2024-09-17</a:t>
            </a:fld>
            <a:endParaRPr lang="en-GB" noProof="0"/>
          </a:p>
        </p:txBody>
      </p:sp>
      <p:sp>
        <p:nvSpPr>
          <p:cNvPr id="4" name="Number">
            <a:extLst>
              <a:ext uri="{FF2B5EF4-FFF2-40B4-BE49-F238E27FC236}">
                <a16:creationId xmlns:a16="http://schemas.microsoft.com/office/drawing/2014/main" id="{61938E86-6CF5-9C42-AB2F-96E9B547A11F}"/>
              </a:ext>
            </a:extLst>
          </p:cNvPr>
          <p:cNvSpPr>
            <a:spLocks noGrp="1"/>
          </p:cNvSpPr>
          <p:nvPr>
            <p:ph type="sldNum" sz="quarter" idx="11"/>
          </p:nvPr>
        </p:nvSpPr>
        <p:spPr/>
        <p:txBody>
          <a:bodyPr/>
          <a:lstStyle/>
          <a:p>
            <a:fld id="{17CD396C-6A52-4D5A-BAE3-92A1CC3BBDE0}" type="slidenum">
              <a:rPr lang="en-GB" noProof="0" smtClean="0"/>
              <a:pPr/>
              <a:t>‹#›</a:t>
            </a:fld>
            <a:endParaRPr lang="en-GB" noProof="0"/>
          </a:p>
        </p:txBody>
      </p:sp>
      <p:sp>
        <p:nvSpPr>
          <p:cNvPr id="17" name="Footer">
            <a:extLst>
              <a:ext uri="{FF2B5EF4-FFF2-40B4-BE49-F238E27FC236}">
                <a16:creationId xmlns:a16="http://schemas.microsoft.com/office/drawing/2014/main" id="{CD7C8291-DE5B-F34B-9F73-19645F51AED4}"/>
              </a:ext>
            </a:extLst>
          </p:cNvPr>
          <p:cNvSpPr>
            <a:spLocks noGrp="1"/>
          </p:cNvSpPr>
          <p:nvPr>
            <p:ph type="ftr" sz="quarter" idx="3"/>
          </p:nvPr>
        </p:nvSpPr>
        <p:spPr>
          <a:xfrm>
            <a:off x="6084887" y="4901296"/>
            <a:ext cx="2879823" cy="115200"/>
          </a:xfrm>
          <a:prstGeom prst="rect">
            <a:avLst/>
          </a:prstGeom>
        </p:spPr>
        <p:txBody>
          <a:bodyPr vert="horz" lIns="0" tIns="0" rIns="0" bIns="0" rtlCol="0" anchor="t"/>
          <a:lstStyle>
            <a:lvl1pPr algn="r">
              <a:defRPr sz="600">
                <a:solidFill>
                  <a:srgbClr val="737373"/>
                </a:solidFill>
              </a:defRPr>
            </a:lvl1pPr>
          </a:lstStyle>
          <a:p>
            <a:r>
              <a:rPr lang="en-GB" noProof="0"/>
              <a:t>Go to header/footer to change text </a:t>
            </a:r>
          </a:p>
          <a:p>
            <a:endParaRPr lang="en-GB" noProof="0"/>
          </a:p>
        </p:txBody>
      </p:sp>
    </p:spTree>
    <p:extLst>
      <p:ext uri="{BB962C8B-B14F-4D97-AF65-F5344CB8AC3E}">
        <p14:creationId xmlns:p14="http://schemas.microsoft.com/office/powerpoint/2010/main" val="58073294"/>
      </p:ext>
    </p:extLst>
  </p:cSld>
  <p:clrMapOvr>
    <a:masterClrMapping/>
  </p:clrMapOvr>
  <p:extLst>
    <p:ext uri="{DCECCB84-F9BA-43D5-87BE-67443E8EF086}">
      <p15:sldGuideLst xmlns:p15="http://schemas.microsoft.com/office/powerpoint/2012/main"/>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2 Chart and Highlight">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BFC9456A-AC97-4548-90B9-837374C5AA8F}"/>
              </a:ext>
            </a:extLst>
          </p:cNvPr>
          <p:cNvSpPr/>
          <p:nvPr userDrawn="1"/>
        </p:nvSpPr>
        <p:spPr>
          <a:xfrm>
            <a:off x="179388" y="158750"/>
            <a:ext cx="5761037" cy="468153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2" name="Title">
            <a:extLst>
              <a:ext uri="{FF2B5EF4-FFF2-40B4-BE49-F238E27FC236}">
                <a16:creationId xmlns:a16="http://schemas.microsoft.com/office/drawing/2014/main" id="{38A7CF33-452A-714F-A2F4-CE6178190432}"/>
              </a:ext>
            </a:extLst>
          </p:cNvPr>
          <p:cNvSpPr>
            <a:spLocks noGrp="1"/>
          </p:cNvSpPr>
          <p:nvPr>
            <p:ph type="title" hasCustomPrompt="1"/>
          </p:nvPr>
        </p:nvSpPr>
        <p:spPr>
          <a:xfrm>
            <a:off x="323851" y="545326"/>
            <a:ext cx="5616574" cy="737102"/>
          </a:xfrm>
        </p:spPr>
        <p:txBody>
          <a:bodyPr rIns="216000"/>
          <a:lstStyle>
            <a:lvl1pPr>
              <a:defRPr spc="-50" baseline="0"/>
            </a:lvl1pPr>
          </a:lstStyle>
          <a:p>
            <a:r>
              <a:rPr lang="en-GB" noProof="0" dirty="0"/>
              <a:t>Click to add a headline of maximum two lines</a:t>
            </a:r>
          </a:p>
        </p:txBody>
      </p:sp>
      <p:sp>
        <p:nvSpPr>
          <p:cNvPr id="9" name="Navigation">
            <a:extLst>
              <a:ext uri="{FF2B5EF4-FFF2-40B4-BE49-F238E27FC236}">
                <a16:creationId xmlns:a16="http://schemas.microsoft.com/office/drawing/2014/main" id="{03424855-B277-8744-9C85-9975925B8200}"/>
              </a:ext>
            </a:extLst>
          </p:cNvPr>
          <p:cNvSpPr>
            <a:spLocks noGrp="1"/>
          </p:cNvSpPr>
          <p:nvPr>
            <p:ph type="body" sz="quarter" idx="14" hasCustomPrompt="1"/>
          </p:nvPr>
        </p:nvSpPr>
        <p:spPr>
          <a:xfrm>
            <a:off x="323850" y="276226"/>
            <a:ext cx="5616574" cy="276999"/>
          </a:xfrm>
        </p:spPr>
        <p:txBody>
          <a:bodyPr lIns="111600" rIns="216000" anchor="t"/>
          <a:lstStyle>
            <a:lvl1pPr marL="3175" indent="-3175">
              <a:buNone/>
              <a:tabLst/>
              <a:defRPr sz="1200" b="1"/>
            </a:lvl1pPr>
            <a:lvl2pPr>
              <a:buNone/>
              <a:defRPr/>
            </a:lvl2pPr>
            <a:lvl3pPr>
              <a:buNone/>
              <a:defRPr/>
            </a:lvl3pPr>
            <a:lvl4pPr>
              <a:buNone/>
              <a:defRPr/>
            </a:lvl4pPr>
            <a:lvl5pPr>
              <a:buNone/>
              <a:defRPr/>
            </a:lvl5pPr>
          </a:lstStyle>
          <a:p>
            <a:pPr lvl="0"/>
            <a:r>
              <a:rPr lang="en-GB" noProof="0" dirty="0"/>
              <a:t>Click to add navigation/</a:t>
            </a:r>
            <a:r>
              <a:rPr lang="en-GB" noProof="0" dirty="0" err="1"/>
              <a:t>subheader</a:t>
            </a:r>
            <a:endParaRPr lang="en-GB" noProof="0" dirty="0"/>
          </a:p>
        </p:txBody>
      </p:sp>
      <p:sp>
        <p:nvSpPr>
          <p:cNvPr id="23" name="Subheader">
            <a:extLst>
              <a:ext uri="{FF2B5EF4-FFF2-40B4-BE49-F238E27FC236}">
                <a16:creationId xmlns:a16="http://schemas.microsoft.com/office/drawing/2014/main" id="{50F743A5-5C51-9245-9EAE-DDCB7C8FD65E}"/>
              </a:ext>
            </a:extLst>
          </p:cNvPr>
          <p:cNvSpPr>
            <a:spLocks noGrp="1"/>
          </p:cNvSpPr>
          <p:nvPr>
            <p:ph type="body" sz="quarter" idx="18" hasCustomPrompt="1"/>
          </p:nvPr>
        </p:nvSpPr>
        <p:spPr>
          <a:xfrm>
            <a:off x="323849" y="1360488"/>
            <a:ext cx="5616574" cy="307568"/>
          </a:xfrm>
        </p:spPr>
        <p:txBody>
          <a:bodyPr lIns="97200" rIns="216000"/>
          <a:lstStyle>
            <a:lvl1pPr marL="0" indent="0" algn="l">
              <a:lnSpc>
                <a:spcPct val="95000"/>
              </a:lnSpc>
              <a:spcBef>
                <a:spcPts val="0"/>
              </a:spcBef>
              <a:buNone/>
              <a:tabLst/>
              <a:defRPr sz="1200" b="1" spc="0" baseline="0"/>
            </a:lvl1pPr>
            <a:lvl2pPr marL="14288" indent="0" algn="ctr">
              <a:tabLst/>
              <a:defRPr/>
            </a:lvl2pPr>
            <a:lvl3pPr marL="14288" indent="0" algn="ctr">
              <a:tabLst/>
              <a:defRPr/>
            </a:lvl3pPr>
            <a:lvl4pPr marL="14288" indent="0" algn="ctr">
              <a:tabLst/>
              <a:defRPr/>
            </a:lvl4pPr>
            <a:lvl5pPr marL="14288" indent="0" algn="ctr">
              <a:tabLst/>
              <a:defRPr/>
            </a:lvl5pPr>
          </a:lstStyle>
          <a:p>
            <a:pPr lvl="0"/>
            <a:r>
              <a:rPr lang="en-GB" noProof="0" dirty="0"/>
              <a:t>Click to add </a:t>
            </a:r>
            <a:r>
              <a:rPr lang="en-GB" noProof="0" dirty="0" err="1"/>
              <a:t>subheader</a:t>
            </a:r>
            <a:endParaRPr lang="en-GB" noProof="0" dirty="0"/>
          </a:p>
        </p:txBody>
      </p:sp>
      <p:sp>
        <p:nvSpPr>
          <p:cNvPr id="22" name="Chart">
            <a:extLst>
              <a:ext uri="{FF2B5EF4-FFF2-40B4-BE49-F238E27FC236}">
                <a16:creationId xmlns:a16="http://schemas.microsoft.com/office/drawing/2014/main" id="{C416A6EE-D97D-0D43-917F-3B0293FCF6E8}"/>
              </a:ext>
            </a:extLst>
          </p:cNvPr>
          <p:cNvSpPr>
            <a:spLocks noGrp="1"/>
          </p:cNvSpPr>
          <p:nvPr>
            <p:ph type="chart" sz="quarter" idx="15" hasCustomPrompt="1"/>
          </p:nvPr>
        </p:nvSpPr>
        <p:spPr>
          <a:xfrm>
            <a:off x="323849" y="1718174"/>
            <a:ext cx="5616575" cy="2880000"/>
          </a:xfrm>
        </p:spPr>
        <p:txBody>
          <a:bodyPr/>
          <a:lstStyle>
            <a:lvl1pPr algn="ctr">
              <a:buNone/>
              <a:defRPr sz="800"/>
            </a:lvl1pPr>
          </a:lstStyle>
          <a:p>
            <a:r>
              <a:rPr lang="en-GB" noProof="0" dirty="0"/>
              <a:t>Click on the icon to add chart</a:t>
            </a:r>
          </a:p>
        </p:txBody>
      </p:sp>
      <p:sp>
        <p:nvSpPr>
          <p:cNvPr id="11" name="Subheader 2">
            <a:extLst>
              <a:ext uri="{FF2B5EF4-FFF2-40B4-BE49-F238E27FC236}">
                <a16:creationId xmlns:a16="http://schemas.microsoft.com/office/drawing/2014/main" id="{78C11A51-69E9-4844-9E08-A1854CBA41FD}"/>
              </a:ext>
            </a:extLst>
          </p:cNvPr>
          <p:cNvSpPr>
            <a:spLocks noGrp="1"/>
          </p:cNvSpPr>
          <p:nvPr>
            <p:ph type="body" sz="quarter" idx="20" hasCustomPrompt="1"/>
          </p:nvPr>
        </p:nvSpPr>
        <p:spPr>
          <a:xfrm>
            <a:off x="6088061" y="1360488"/>
            <a:ext cx="2732090" cy="305634"/>
          </a:xfrm>
        </p:spPr>
        <p:txBody>
          <a:bodyPr lIns="216000" rIns="216000"/>
          <a:lstStyle>
            <a:lvl1pPr marL="0" indent="0" algn="l">
              <a:lnSpc>
                <a:spcPct val="95000"/>
              </a:lnSpc>
              <a:spcBef>
                <a:spcPts val="0"/>
              </a:spcBef>
              <a:buNone/>
              <a:tabLst/>
              <a:defRPr sz="1200" b="1" spc="0" baseline="0"/>
            </a:lvl1pPr>
            <a:lvl2pPr marL="14288" indent="0" algn="ctr">
              <a:tabLst/>
              <a:defRPr/>
            </a:lvl2pPr>
            <a:lvl3pPr marL="14288" indent="0" algn="ctr">
              <a:tabLst/>
              <a:defRPr/>
            </a:lvl3pPr>
            <a:lvl4pPr marL="14288" indent="0" algn="ctr">
              <a:tabLst/>
              <a:defRPr/>
            </a:lvl4pPr>
            <a:lvl5pPr marL="14288" indent="0" algn="ctr">
              <a:tabLst/>
              <a:defRPr/>
            </a:lvl5pPr>
          </a:lstStyle>
          <a:p>
            <a:pPr lvl="0"/>
            <a:r>
              <a:rPr lang="en-GB" noProof="0" dirty="0"/>
              <a:t>Click to add </a:t>
            </a:r>
            <a:r>
              <a:rPr lang="en-GB" noProof="0" dirty="0" err="1"/>
              <a:t>subheader</a:t>
            </a:r>
            <a:endParaRPr lang="en-GB" noProof="0" dirty="0"/>
          </a:p>
        </p:txBody>
      </p:sp>
      <p:sp>
        <p:nvSpPr>
          <p:cNvPr id="10" name="Text">
            <a:extLst>
              <a:ext uri="{FF2B5EF4-FFF2-40B4-BE49-F238E27FC236}">
                <a16:creationId xmlns:a16="http://schemas.microsoft.com/office/drawing/2014/main" id="{3A47C77C-C3F9-B141-87EA-F0CE7BF31725}"/>
              </a:ext>
            </a:extLst>
          </p:cNvPr>
          <p:cNvSpPr>
            <a:spLocks noGrp="1"/>
          </p:cNvSpPr>
          <p:nvPr>
            <p:ph type="body" sz="quarter" idx="22" hasCustomPrompt="1"/>
          </p:nvPr>
        </p:nvSpPr>
        <p:spPr>
          <a:xfrm>
            <a:off x="6088059" y="1758126"/>
            <a:ext cx="2732092" cy="2840048"/>
          </a:xfrm>
        </p:spPr>
        <p:txBody>
          <a:bodyPr lIns="216000" rIns="216000"/>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5" name="Notes">
            <a:extLst>
              <a:ext uri="{FF2B5EF4-FFF2-40B4-BE49-F238E27FC236}">
                <a16:creationId xmlns:a16="http://schemas.microsoft.com/office/drawing/2014/main" id="{6E2090B5-C61C-9E0F-D55C-6B967FD95FBD}"/>
              </a:ext>
            </a:extLst>
          </p:cNvPr>
          <p:cNvSpPr>
            <a:spLocks noGrp="1"/>
          </p:cNvSpPr>
          <p:nvPr>
            <p:ph type="body" sz="quarter" idx="19" hasCustomPrompt="1"/>
          </p:nvPr>
        </p:nvSpPr>
        <p:spPr>
          <a:xfrm>
            <a:off x="323850" y="4695825"/>
            <a:ext cx="4176715" cy="144463"/>
          </a:xfrm>
        </p:spPr>
        <p:txBody>
          <a:bodyPr lIns="111600" tIns="0" rIns="216000" bIns="18000" anchor="b"/>
          <a:lstStyle>
            <a:lvl1pPr marL="0" indent="0">
              <a:spcBef>
                <a:spcPts val="0"/>
              </a:spcBef>
              <a:buNone/>
              <a:tabLst/>
              <a:defRPr sz="600"/>
            </a:lvl1pPr>
            <a:lvl2pPr>
              <a:buNone/>
              <a:defRPr sz="800"/>
            </a:lvl2pPr>
            <a:lvl3pPr>
              <a:buNone/>
              <a:defRPr sz="800"/>
            </a:lvl3pPr>
            <a:lvl4pPr>
              <a:buNone/>
              <a:defRPr sz="800"/>
            </a:lvl4pPr>
            <a:lvl5pPr>
              <a:buNone/>
              <a:defRPr sz="800"/>
            </a:lvl5pPr>
          </a:lstStyle>
          <a:p>
            <a:pPr lvl="0"/>
            <a:r>
              <a:rPr lang="en-GB" noProof="0" dirty="0"/>
              <a:t>*Click to add footnotes</a:t>
            </a:r>
          </a:p>
        </p:txBody>
      </p:sp>
      <p:sp>
        <p:nvSpPr>
          <p:cNvPr id="3" name="Date">
            <a:extLst>
              <a:ext uri="{FF2B5EF4-FFF2-40B4-BE49-F238E27FC236}">
                <a16:creationId xmlns:a16="http://schemas.microsoft.com/office/drawing/2014/main" id="{C57FF860-80C4-F544-9349-277B28F447FB}"/>
              </a:ext>
            </a:extLst>
          </p:cNvPr>
          <p:cNvSpPr>
            <a:spLocks noGrp="1"/>
          </p:cNvSpPr>
          <p:nvPr>
            <p:ph type="dt" sz="half" idx="10"/>
          </p:nvPr>
        </p:nvSpPr>
        <p:spPr/>
        <p:txBody>
          <a:bodyPr/>
          <a:lstStyle/>
          <a:p>
            <a:fld id="{F25FA318-3F55-6F40-A6F3-A359A97738D2}" type="datetime1">
              <a:rPr lang="sv-SE" noProof="0" smtClean="0"/>
              <a:t>2024-09-17</a:t>
            </a:fld>
            <a:endParaRPr lang="en-GB" noProof="0"/>
          </a:p>
        </p:txBody>
      </p:sp>
      <p:sp>
        <p:nvSpPr>
          <p:cNvPr id="4" name="Number">
            <a:extLst>
              <a:ext uri="{FF2B5EF4-FFF2-40B4-BE49-F238E27FC236}">
                <a16:creationId xmlns:a16="http://schemas.microsoft.com/office/drawing/2014/main" id="{61938E86-6CF5-9C42-AB2F-96E9B547A11F}"/>
              </a:ext>
            </a:extLst>
          </p:cNvPr>
          <p:cNvSpPr>
            <a:spLocks noGrp="1"/>
          </p:cNvSpPr>
          <p:nvPr>
            <p:ph type="sldNum" sz="quarter" idx="11"/>
          </p:nvPr>
        </p:nvSpPr>
        <p:spPr/>
        <p:txBody>
          <a:bodyPr/>
          <a:lstStyle/>
          <a:p>
            <a:fld id="{17CD396C-6A52-4D5A-BAE3-92A1CC3BBDE0}" type="slidenum">
              <a:rPr lang="en-GB" noProof="0" smtClean="0"/>
              <a:pPr/>
              <a:t>‹#›</a:t>
            </a:fld>
            <a:endParaRPr lang="en-GB" noProof="0"/>
          </a:p>
        </p:txBody>
      </p:sp>
      <p:sp>
        <p:nvSpPr>
          <p:cNvPr id="13" name="Footer">
            <a:extLst>
              <a:ext uri="{FF2B5EF4-FFF2-40B4-BE49-F238E27FC236}">
                <a16:creationId xmlns:a16="http://schemas.microsoft.com/office/drawing/2014/main" id="{2173EA1A-9025-DF4D-9E94-FCEDD41FABF6}"/>
              </a:ext>
            </a:extLst>
          </p:cNvPr>
          <p:cNvSpPr>
            <a:spLocks noGrp="1"/>
          </p:cNvSpPr>
          <p:nvPr>
            <p:ph type="ftr" sz="quarter" idx="3"/>
          </p:nvPr>
        </p:nvSpPr>
        <p:spPr>
          <a:xfrm>
            <a:off x="6084887" y="4901296"/>
            <a:ext cx="2879823" cy="115200"/>
          </a:xfrm>
          <a:prstGeom prst="rect">
            <a:avLst/>
          </a:prstGeom>
        </p:spPr>
        <p:txBody>
          <a:bodyPr vert="horz" lIns="0" tIns="0" rIns="0" bIns="0" rtlCol="0" anchor="t"/>
          <a:lstStyle>
            <a:lvl1pPr algn="r">
              <a:defRPr sz="600">
                <a:solidFill>
                  <a:srgbClr val="737373"/>
                </a:solidFill>
              </a:defRPr>
            </a:lvl1pPr>
          </a:lstStyle>
          <a:p>
            <a:r>
              <a:rPr lang="en-GB" noProof="0"/>
              <a:t>Go to header/footer to change text </a:t>
            </a:r>
          </a:p>
          <a:p>
            <a:endParaRPr lang="en-GB" noProof="0"/>
          </a:p>
        </p:txBody>
      </p:sp>
    </p:spTree>
    <p:extLst>
      <p:ext uri="{BB962C8B-B14F-4D97-AF65-F5344CB8AC3E}">
        <p14:creationId xmlns:p14="http://schemas.microsoft.com/office/powerpoint/2010/main" val="202055919"/>
      </p:ext>
    </p:extLst>
  </p:cSld>
  <p:clrMapOvr>
    <a:masterClrMapping/>
  </p:clrMapOvr>
  <p:extLst>
    <p:ext uri="{DCECCB84-F9BA-43D5-87BE-67443E8EF086}">
      <p15:sldGuideLst xmlns:p15="http://schemas.microsoft.com/office/powerpoint/2012/main"/>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2 Two Charts and Highlight">
    <p:spTree>
      <p:nvGrpSpPr>
        <p:cNvPr id="1" name=""/>
        <p:cNvGrpSpPr/>
        <p:nvPr/>
      </p:nvGrpSpPr>
      <p:grpSpPr>
        <a:xfrm>
          <a:off x="0" y="0"/>
          <a:ext cx="0" cy="0"/>
          <a:chOff x="0" y="0"/>
          <a:chExt cx="0" cy="0"/>
        </a:xfrm>
      </p:grpSpPr>
      <p:sp>
        <p:nvSpPr>
          <p:cNvPr id="17" name="Rektangel 16">
            <a:extLst>
              <a:ext uri="{FF2B5EF4-FFF2-40B4-BE49-F238E27FC236}">
                <a16:creationId xmlns:a16="http://schemas.microsoft.com/office/drawing/2014/main" id="{B9AB2759-9287-7F4F-9632-FB7BB2A7D5E4}"/>
              </a:ext>
            </a:extLst>
          </p:cNvPr>
          <p:cNvSpPr/>
          <p:nvPr userDrawn="1"/>
        </p:nvSpPr>
        <p:spPr>
          <a:xfrm>
            <a:off x="179388" y="158750"/>
            <a:ext cx="5761037" cy="468153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16" name="Title">
            <a:extLst>
              <a:ext uri="{FF2B5EF4-FFF2-40B4-BE49-F238E27FC236}">
                <a16:creationId xmlns:a16="http://schemas.microsoft.com/office/drawing/2014/main" id="{29C1BAB5-302C-E24B-AF46-F5810100CE40}"/>
              </a:ext>
            </a:extLst>
          </p:cNvPr>
          <p:cNvSpPr>
            <a:spLocks noGrp="1"/>
          </p:cNvSpPr>
          <p:nvPr>
            <p:ph type="title" hasCustomPrompt="1"/>
          </p:nvPr>
        </p:nvSpPr>
        <p:spPr>
          <a:xfrm>
            <a:off x="323850" y="545326"/>
            <a:ext cx="5614303" cy="741454"/>
          </a:xfrm>
        </p:spPr>
        <p:txBody>
          <a:bodyPr rIns="216000"/>
          <a:lstStyle>
            <a:lvl1pPr>
              <a:defRPr spc="-50" baseline="0"/>
            </a:lvl1pPr>
          </a:lstStyle>
          <a:p>
            <a:r>
              <a:rPr lang="en-GB" noProof="0" dirty="0"/>
              <a:t>Click to add a headline of maximum two lines</a:t>
            </a:r>
          </a:p>
        </p:txBody>
      </p:sp>
      <p:sp>
        <p:nvSpPr>
          <p:cNvPr id="9" name="Navigation">
            <a:extLst>
              <a:ext uri="{FF2B5EF4-FFF2-40B4-BE49-F238E27FC236}">
                <a16:creationId xmlns:a16="http://schemas.microsoft.com/office/drawing/2014/main" id="{03424855-B277-8744-9C85-9975925B8200}"/>
              </a:ext>
            </a:extLst>
          </p:cNvPr>
          <p:cNvSpPr>
            <a:spLocks noGrp="1"/>
          </p:cNvSpPr>
          <p:nvPr>
            <p:ph type="body" sz="quarter" idx="14" hasCustomPrompt="1"/>
          </p:nvPr>
        </p:nvSpPr>
        <p:spPr>
          <a:xfrm>
            <a:off x="323849" y="276226"/>
            <a:ext cx="5614303" cy="276999"/>
          </a:xfrm>
        </p:spPr>
        <p:txBody>
          <a:bodyPr lIns="111600" rIns="216000" anchor="t"/>
          <a:lstStyle>
            <a:lvl1pPr marL="3175" indent="-3175">
              <a:buNone/>
              <a:tabLst/>
              <a:defRPr sz="1200" b="1"/>
            </a:lvl1pPr>
            <a:lvl2pPr>
              <a:buNone/>
              <a:defRPr/>
            </a:lvl2pPr>
            <a:lvl3pPr>
              <a:buNone/>
              <a:defRPr/>
            </a:lvl3pPr>
            <a:lvl4pPr>
              <a:buNone/>
              <a:defRPr/>
            </a:lvl4pPr>
            <a:lvl5pPr>
              <a:buNone/>
              <a:defRPr/>
            </a:lvl5pPr>
          </a:lstStyle>
          <a:p>
            <a:pPr lvl="0"/>
            <a:r>
              <a:rPr lang="en-GB" noProof="0" dirty="0"/>
              <a:t>Click to add navigation/</a:t>
            </a:r>
            <a:r>
              <a:rPr lang="en-GB" noProof="0" dirty="0" err="1"/>
              <a:t>subheader</a:t>
            </a:r>
            <a:endParaRPr lang="en-GB" noProof="0" dirty="0"/>
          </a:p>
        </p:txBody>
      </p:sp>
      <p:sp>
        <p:nvSpPr>
          <p:cNvPr id="21" name="Subheader 1">
            <a:extLst>
              <a:ext uri="{FF2B5EF4-FFF2-40B4-BE49-F238E27FC236}">
                <a16:creationId xmlns:a16="http://schemas.microsoft.com/office/drawing/2014/main" id="{57967130-C256-E443-BF6D-9CFC31CE5F76}"/>
              </a:ext>
            </a:extLst>
          </p:cNvPr>
          <p:cNvSpPr>
            <a:spLocks noGrp="1"/>
          </p:cNvSpPr>
          <p:nvPr>
            <p:ph type="body" sz="quarter" idx="18" hasCustomPrompt="1"/>
          </p:nvPr>
        </p:nvSpPr>
        <p:spPr>
          <a:xfrm>
            <a:off x="323848" y="1360488"/>
            <a:ext cx="5614303" cy="307568"/>
          </a:xfrm>
        </p:spPr>
        <p:txBody>
          <a:bodyPr lIns="97200" rIns="216000"/>
          <a:lstStyle>
            <a:lvl1pPr marL="0" indent="0" algn="l">
              <a:lnSpc>
                <a:spcPct val="95000"/>
              </a:lnSpc>
              <a:spcBef>
                <a:spcPts val="0"/>
              </a:spcBef>
              <a:buNone/>
              <a:tabLst/>
              <a:defRPr sz="1200" b="1" spc="0" baseline="0"/>
            </a:lvl1pPr>
            <a:lvl2pPr marL="14288" indent="0" algn="ctr">
              <a:tabLst/>
              <a:defRPr/>
            </a:lvl2pPr>
            <a:lvl3pPr marL="14288" indent="0" algn="ctr">
              <a:tabLst/>
              <a:defRPr/>
            </a:lvl3pPr>
            <a:lvl4pPr marL="14288" indent="0" algn="ctr">
              <a:tabLst/>
              <a:defRPr/>
            </a:lvl4pPr>
            <a:lvl5pPr marL="14288" indent="0" algn="ctr">
              <a:tabLst/>
              <a:defRPr/>
            </a:lvl5pPr>
          </a:lstStyle>
          <a:p>
            <a:pPr lvl="0"/>
            <a:r>
              <a:rPr lang="en-GB" noProof="0" dirty="0"/>
              <a:t>Click to add </a:t>
            </a:r>
            <a:r>
              <a:rPr lang="en-GB" noProof="0" dirty="0" err="1"/>
              <a:t>subheader</a:t>
            </a:r>
            <a:endParaRPr lang="en-GB" noProof="0" dirty="0"/>
          </a:p>
        </p:txBody>
      </p:sp>
      <p:sp>
        <p:nvSpPr>
          <p:cNvPr id="22" name="Chart 1">
            <a:extLst>
              <a:ext uri="{FF2B5EF4-FFF2-40B4-BE49-F238E27FC236}">
                <a16:creationId xmlns:a16="http://schemas.microsoft.com/office/drawing/2014/main" id="{C416A6EE-D97D-0D43-917F-3B0293FCF6E8}"/>
              </a:ext>
            </a:extLst>
          </p:cNvPr>
          <p:cNvSpPr>
            <a:spLocks noGrp="1"/>
          </p:cNvSpPr>
          <p:nvPr>
            <p:ph type="chart" sz="quarter" idx="15" hasCustomPrompt="1"/>
          </p:nvPr>
        </p:nvSpPr>
        <p:spPr>
          <a:xfrm>
            <a:off x="323850" y="1716712"/>
            <a:ext cx="2733334" cy="2881463"/>
          </a:xfrm>
        </p:spPr>
        <p:txBody>
          <a:bodyPr/>
          <a:lstStyle>
            <a:lvl1pPr algn="ctr">
              <a:buNone/>
              <a:defRPr sz="800"/>
            </a:lvl1pPr>
          </a:lstStyle>
          <a:p>
            <a:r>
              <a:rPr lang="en-GB" noProof="0" dirty="0"/>
              <a:t>Click on the icon to add chart</a:t>
            </a:r>
          </a:p>
        </p:txBody>
      </p:sp>
      <p:sp>
        <p:nvSpPr>
          <p:cNvPr id="13" name="Chart 2">
            <a:extLst>
              <a:ext uri="{FF2B5EF4-FFF2-40B4-BE49-F238E27FC236}">
                <a16:creationId xmlns:a16="http://schemas.microsoft.com/office/drawing/2014/main" id="{C435EF76-3305-C143-8829-2108851DBC6F}"/>
              </a:ext>
            </a:extLst>
          </p:cNvPr>
          <p:cNvSpPr>
            <a:spLocks noGrp="1"/>
          </p:cNvSpPr>
          <p:nvPr>
            <p:ph type="chart" sz="quarter" idx="23" hasCustomPrompt="1"/>
          </p:nvPr>
        </p:nvSpPr>
        <p:spPr>
          <a:xfrm>
            <a:off x="3204820" y="1716712"/>
            <a:ext cx="2733334" cy="2881463"/>
          </a:xfrm>
        </p:spPr>
        <p:txBody>
          <a:bodyPr/>
          <a:lstStyle>
            <a:lvl1pPr algn="ctr">
              <a:buNone/>
              <a:defRPr sz="800"/>
            </a:lvl1pPr>
          </a:lstStyle>
          <a:p>
            <a:r>
              <a:rPr lang="en-GB" noProof="0" dirty="0"/>
              <a:t>Click on the icon to add chart</a:t>
            </a:r>
          </a:p>
        </p:txBody>
      </p:sp>
      <p:sp>
        <p:nvSpPr>
          <p:cNvPr id="24" name="Subheader 2">
            <a:extLst>
              <a:ext uri="{FF2B5EF4-FFF2-40B4-BE49-F238E27FC236}">
                <a16:creationId xmlns:a16="http://schemas.microsoft.com/office/drawing/2014/main" id="{C8438C09-FD66-224E-AF0B-31D8EABA1ADD}"/>
              </a:ext>
            </a:extLst>
          </p:cNvPr>
          <p:cNvSpPr>
            <a:spLocks noGrp="1"/>
          </p:cNvSpPr>
          <p:nvPr>
            <p:ph type="body" sz="quarter" idx="20" hasCustomPrompt="1"/>
          </p:nvPr>
        </p:nvSpPr>
        <p:spPr>
          <a:xfrm>
            <a:off x="6088061" y="1360488"/>
            <a:ext cx="2732090" cy="305634"/>
          </a:xfrm>
        </p:spPr>
        <p:txBody>
          <a:bodyPr lIns="216000" rIns="216000"/>
          <a:lstStyle>
            <a:lvl1pPr marL="0" indent="0" algn="l">
              <a:lnSpc>
                <a:spcPct val="95000"/>
              </a:lnSpc>
              <a:spcBef>
                <a:spcPts val="0"/>
              </a:spcBef>
              <a:buNone/>
              <a:tabLst/>
              <a:defRPr sz="1200" b="1" spc="0" baseline="0"/>
            </a:lvl1pPr>
            <a:lvl2pPr marL="14288" indent="0" algn="ctr">
              <a:tabLst/>
              <a:defRPr/>
            </a:lvl2pPr>
            <a:lvl3pPr marL="14288" indent="0" algn="ctr">
              <a:tabLst/>
              <a:defRPr/>
            </a:lvl3pPr>
            <a:lvl4pPr marL="14288" indent="0" algn="ctr">
              <a:tabLst/>
              <a:defRPr/>
            </a:lvl4pPr>
            <a:lvl5pPr marL="14288" indent="0" algn="ctr">
              <a:tabLst/>
              <a:defRPr/>
            </a:lvl5pPr>
          </a:lstStyle>
          <a:p>
            <a:pPr lvl="0"/>
            <a:r>
              <a:rPr lang="en-GB" noProof="0" dirty="0"/>
              <a:t>Click to add </a:t>
            </a:r>
            <a:r>
              <a:rPr lang="en-GB" noProof="0" dirty="0" err="1"/>
              <a:t>subheader</a:t>
            </a:r>
            <a:endParaRPr lang="en-GB" noProof="0" dirty="0"/>
          </a:p>
        </p:txBody>
      </p:sp>
      <p:sp>
        <p:nvSpPr>
          <p:cNvPr id="10" name="Text">
            <a:extLst>
              <a:ext uri="{FF2B5EF4-FFF2-40B4-BE49-F238E27FC236}">
                <a16:creationId xmlns:a16="http://schemas.microsoft.com/office/drawing/2014/main" id="{3A47C77C-C3F9-B141-87EA-F0CE7BF31725}"/>
              </a:ext>
            </a:extLst>
          </p:cNvPr>
          <p:cNvSpPr>
            <a:spLocks noGrp="1"/>
          </p:cNvSpPr>
          <p:nvPr>
            <p:ph type="body" sz="quarter" idx="22" hasCustomPrompt="1"/>
          </p:nvPr>
        </p:nvSpPr>
        <p:spPr>
          <a:xfrm>
            <a:off x="6088058" y="1758507"/>
            <a:ext cx="2732092" cy="2839668"/>
          </a:xfrm>
        </p:spPr>
        <p:txBody>
          <a:bodyPr lIns="216000" rIns="216000"/>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2" name="Notes">
            <a:extLst>
              <a:ext uri="{FF2B5EF4-FFF2-40B4-BE49-F238E27FC236}">
                <a16:creationId xmlns:a16="http://schemas.microsoft.com/office/drawing/2014/main" id="{A61EA537-3BAF-5F77-A3F2-B71C11AF5D17}"/>
              </a:ext>
            </a:extLst>
          </p:cNvPr>
          <p:cNvSpPr>
            <a:spLocks noGrp="1"/>
          </p:cNvSpPr>
          <p:nvPr>
            <p:ph type="body" sz="quarter" idx="19" hasCustomPrompt="1"/>
          </p:nvPr>
        </p:nvSpPr>
        <p:spPr>
          <a:xfrm>
            <a:off x="323850" y="4695825"/>
            <a:ext cx="4176715" cy="144463"/>
          </a:xfrm>
        </p:spPr>
        <p:txBody>
          <a:bodyPr lIns="111600" tIns="0" rIns="216000" bIns="18000" anchor="b"/>
          <a:lstStyle>
            <a:lvl1pPr marL="0" indent="0">
              <a:spcBef>
                <a:spcPts val="0"/>
              </a:spcBef>
              <a:buNone/>
              <a:tabLst/>
              <a:defRPr sz="600"/>
            </a:lvl1pPr>
            <a:lvl2pPr>
              <a:buNone/>
              <a:defRPr sz="800"/>
            </a:lvl2pPr>
            <a:lvl3pPr>
              <a:buNone/>
              <a:defRPr sz="800"/>
            </a:lvl3pPr>
            <a:lvl4pPr>
              <a:buNone/>
              <a:defRPr sz="800"/>
            </a:lvl4pPr>
            <a:lvl5pPr>
              <a:buNone/>
              <a:defRPr sz="800"/>
            </a:lvl5pPr>
          </a:lstStyle>
          <a:p>
            <a:pPr lvl="0"/>
            <a:r>
              <a:rPr lang="en-GB" noProof="0" dirty="0"/>
              <a:t>*Click to add footnotes</a:t>
            </a:r>
          </a:p>
        </p:txBody>
      </p:sp>
      <p:sp>
        <p:nvSpPr>
          <p:cNvPr id="3" name="Date">
            <a:extLst>
              <a:ext uri="{FF2B5EF4-FFF2-40B4-BE49-F238E27FC236}">
                <a16:creationId xmlns:a16="http://schemas.microsoft.com/office/drawing/2014/main" id="{C57FF860-80C4-F544-9349-277B28F447FB}"/>
              </a:ext>
            </a:extLst>
          </p:cNvPr>
          <p:cNvSpPr>
            <a:spLocks noGrp="1"/>
          </p:cNvSpPr>
          <p:nvPr>
            <p:ph type="dt" sz="half" idx="10"/>
          </p:nvPr>
        </p:nvSpPr>
        <p:spPr/>
        <p:txBody>
          <a:bodyPr/>
          <a:lstStyle/>
          <a:p>
            <a:fld id="{F3C4B7A3-4DC9-E24A-BC27-4A132493406A}" type="datetime1">
              <a:rPr lang="sv-SE" noProof="0" smtClean="0"/>
              <a:t>2024-09-17</a:t>
            </a:fld>
            <a:endParaRPr lang="en-GB" noProof="0"/>
          </a:p>
        </p:txBody>
      </p:sp>
      <p:sp>
        <p:nvSpPr>
          <p:cNvPr id="4" name="Number">
            <a:extLst>
              <a:ext uri="{FF2B5EF4-FFF2-40B4-BE49-F238E27FC236}">
                <a16:creationId xmlns:a16="http://schemas.microsoft.com/office/drawing/2014/main" id="{61938E86-6CF5-9C42-AB2F-96E9B547A11F}"/>
              </a:ext>
            </a:extLst>
          </p:cNvPr>
          <p:cNvSpPr>
            <a:spLocks noGrp="1"/>
          </p:cNvSpPr>
          <p:nvPr>
            <p:ph type="sldNum" sz="quarter" idx="11"/>
          </p:nvPr>
        </p:nvSpPr>
        <p:spPr/>
        <p:txBody>
          <a:bodyPr/>
          <a:lstStyle/>
          <a:p>
            <a:fld id="{17CD396C-6A52-4D5A-BAE3-92A1CC3BBDE0}" type="slidenum">
              <a:rPr lang="en-GB" noProof="0" smtClean="0"/>
              <a:pPr/>
              <a:t>‹#›</a:t>
            </a:fld>
            <a:endParaRPr lang="en-GB" noProof="0"/>
          </a:p>
        </p:txBody>
      </p:sp>
      <p:sp>
        <p:nvSpPr>
          <p:cNvPr id="15" name="Footer">
            <a:extLst>
              <a:ext uri="{FF2B5EF4-FFF2-40B4-BE49-F238E27FC236}">
                <a16:creationId xmlns:a16="http://schemas.microsoft.com/office/drawing/2014/main" id="{0A23D4E7-7D10-3848-B960-D1C565A39F03}"/>
              </a:ext>
            </a:extLst>
          </p:cNvPr>
          <p:cNvSpPr>
            <a:spLocks noGrp="1"/>
          </p:cNvSpPr>
          <p:nvPr>
            <p:ph type="ftr" sz="quarter" idx="3"/>
          </p:nvPr>
        </p:nvSpPr>
        <p:spPr>
          <a:xfrm>
            <a:off x="6084887" y="4901296"/>
            <a:ext cx="2879823" cy="115200"/>
          </a:xfrm>
          <a:prstGeom prst="rect">
            <a:avLst/>
          </a:prstGeom>
        </p:spPr>
        <p:txBody>
          <a:bodyPr vert="horz" lIns="0" tIns="0" rIns="0" bIns="0" rtlCol="0" anchor="t"/>
          <a:lstStyle>
            <a:lvl1pPr algn="r">
              <a:defRPr sz="600">
                <a:solidFill>
                  <a:srgbClr val="737373"/>
                </a:solidFill>
              </a:defRPr>
            </a:lvl1pPr>
          </a:lstStyle>
          <a:p>
            <a:r>
              <a:rPr lang="en-GB" noProof="0"/>
              <a:t>Go to header/footer to change text </a:t>
            </a:r>
          </a:p>
          <a:p>
            <a:endParaRPr lang="en-GB" noProof="0"/>
          </a:p>
        </p:txBody>
      </p:sp>
    </p:spTree>
    <p:extLst>
      <p:ext uri="{BB962C8B-B14F-4D97-AF65-F5344CB8AC3E}">
        <p14:creationId xmlns:p14="http://schemas.microsoft.com/office/powerpoint/2010/main" val="291424385"/>
      </p:ext>
    </p:extLst>
  </p:cSld>
  <p:clrMapOvr>
    <a:masterClrMapping/>
  </p:clrMapOvr>
  <p:extLst>
    <p:ext uri="{DCECCB84-F9BA-43D5-87BE-67443E8EF086}">
      <p15:sldGuideLst xmlns:p15="http://schemas.microsoft.com/office/powerpoint/2012/main"/>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2 Mixed content">
    <p:spTree>
      <p:nvGrpSpPr>
        <p:cNvPr id="1" name=""/>
        <p:cNvGrpSpPr/>
        <p:nvPr/>
      </p:nvGrpSpPr>
      <p:grpSpPr>
        <a:xfrm>
          <a:off x="0" y="0"/>
          <a:ext cx="0" cy="0"/>
          <a:chOff x="0" y="0"/>
          <a:chExt cx="0" cy="0"/>
        </a:xfrm>
      </p:grpSpPr>
      <p:sp>
        <p:nvSpPr>
          <p:cNvPr id="17" name="Rektangel 16">
            <a:extLst>
              <a:ext uri="{FF2B5EF4-FFF2-40B4-BE49-F238E27FC236}">
                <a16:creationId xmlns:a16="http://schemas.microsoft.com/office/drawing/2014/main" id="{B9AB2759-9287-7F4F-9632-FB7BB2A7D5E4}"/>
              </a:ext>
            </a:extLst>
          </p:cNvPr>
          <p:cNvSpPr/>
          <p:nvPr userDrawn="1"/>
        </p:nvSpPr>
        <p:spPr>
          <a:xfrm>
            <a:off x="179388" y="158750"/>
            <a:ext cx="5761037" cy="468153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16" name="Title">
            <a:extLst>
              <a:ext uri="{FF2B5EF4-FFF2-40B4-BE49-F238E27FC236}">
                <a16:creationId xmlns:a16="http://schemas.microsoft.com/office/drawing/2014/main" id="{29C1BAB5-302C-E24B-AF46-F5810100CE40}"/>
              </a:ext>
            </a:extLst>
          </p:cNvPr>
          <p:cNvSpPr>
            <a:spLocks noGrp="1"/>
          </p:cNvSpPr>
          <p:nvPr>
            <p:ph type="title" hasCustomPrompt="1"/>
          </p:nvPr>
        </p:nvSpPr>
        <p:spPr>
          <a:xfrm>
            <a:off x="323851" y="545326"/>
            <a:ext cx="5616574" cy="741454"/>
          </a:xfrm>
        </p:spPr>
        <p:txBody>
          <a:bodyPr rIns="216000"/>
          <a:lstStyle>
            <a:lvl1pPr>
              <a:defRPr spc="-50" baseline="0"/>
            </a:lvl1pPr>
          </a:lstStyle>
          <a:p>
            <a:r>
              <a:rPr lang="en-GB" noProof="0" dirty="0"/>
              <a:t>Click to add a headline of maximum two lines</a:t>
            </a:r>
          </a:p>
        </p:txBody>
      </p:sp>
      <p:sp>
        <p:nvSpPr>
          <p:cNvPr id="9" name="Navigation">
            <a:extLst>
              <a:ext uri="{FF2B5EF4-FFF2-40B4-BE49-F238E27FC236}">
                <a16:creationId xmlns:a16="http://schemas.microsoft.com/office/drawing/2014/main" id="{03424855-B277-8744-9C85-9975925B8200}"/>
              </a:ext>
            </a:extLst>
          </p:cNvPr>
          <p:cNvSpPr>
            <a:spLocks noGrp="1"/>
          </p:cNvSpPr>
          <p:nvPr>
            <p:ph type="body" sz="quarter" idx="14" hasCustomPrompt="1"/>
          </p:nvPr>
        </p:nvSpPr>
        <p:spPr>
          <a:xfrm>
            <a:off x="323850" y="276226"/>
            <a:ext cx="5616574" cy="276999"/>
          </a:xfrm>
        </p:spPr>
        <p:txBody>
          <a:bodyPr lIns="111600" rIns="216000" anchor="t"/>
          <a:lstStyle>
            <a:lvl1pPr marL="3175" indent="-3175">
              <a:buNone/>
              <a:tabLst/>
              <a:defRPr sz="1200" b="1"/>
            </a:lvl1pPr>
            <a:lvl2pPr>
              <a:buNone/>
              <a:defRPr/>
            </a:lvl2pPr>
            <a:lvl3pPr>
              <a:buNone/>
              <a:defRPr/>
            </a:lvl3pPr>
            <a:lvl4pPr>
              <a:buNone/>
              <a:defRPr/>
            </a:lvl4pPr>
            <a:lvl5pPr>
              <a:buNone/>
              <a:defRPr/>
            </a:lvl5pPr>
          </a:lstStyle>
          <a:p>
            <a:pPr lvl="0"/>
            <a:r>
              <a:rPr lang="en-GB" noProof="0" dirty="0"/>
              <a:t>Click to add navigation/</a:t>
            </a:r>
            <a:r>
              <a:rPr lang="en-GB" noProof="0" dirty="0" err="1"/>
              <a:t>subheader</a:t>
            </a:r>
            <a:endParaRPr lang="en-GB" noProof="0" dirty="0"/>
          </a:p>
        </p:txBody>
      </p:sp>
      <p:sp>
        <p:nvSpPr>
          <p:cNvPr id="21" name="Subheader 1">
            <a:extLst>
              <a:ext uri="{FF2B5EF4-FFF2-40B4-BE49-F238E27FC236}">
                <a16:creationId xmlns:a16="http://schemas.microsoft.com/office/drawing/2014/main" id="{57967130-C256-E443-BF6D-9CFC31CE5F76}"/>
              </a:ext>
            </a:extLst>
          </p:cNvPr>
          <p:cNvSpPr>
            <a:spLocks noGrp="1"/>
          </p:cNvSpPr>
          <p:nvPr>
            <p:ph type="body" sz="quarter" idx="18" hasCustomPrompt="1"/>
          </p:nvPr>
        </p:nvSpPr>
        <p:spPr>
          <a:xfrm>
            <a:off x="323850" y="1360488"/>
            <a:ext cx="5616574" cy="307568"/>
          </a:xfrm>
        </p:spPr>
        <p:txBody>
          <a:bodyPr lIns="97200" rIns="216000"/>
          <a:lstStyle>
            <a:lvl1pPr marL="0" indent="0" algn="l">
              <a:lnSpc>
                <a:spcPct val="95000"/>
              </a:lnSpc>
              <a:spcBef>
                <a:spcPts val="0"/>
              </a:spcBef>
              <a:buNone/>
              <a:tabLst/>
              <a:defRPr sz="1200" b="1" spc="0" baseline="0"/>
            </a:lvl1pPr>
            <a:lvl2pPr marL="14288" indent="0" algn="ctr">
              <a:tabLst/>
              <a:defRPr/>
            </a:lvl2pPr>
            <a:lvl3pPr marL="14288" indent="0" algn="ctr">
              <a:tabLst/>
              <a:defRPr/>
            </a:lvl3pPr>
            <a:lvl4pPr marL="14288" indent="0" algn="ctr">
              <a:tabLst/>
              <a:defRPr/>
            </a:lvl4pPr>
            <a:lvl5pPr marL="14288" indent="0" algn="ctr">
              <a:tabLst/>
              <a:defRPr/>
            </a:lvl5pPr>
          </a:lstStyle>
          <a:p>
            <a:pPr lvl="0"/>
            <a:r>
              <a:rPr lang="en-GB" noProof="0" dirty="0"/>
              <a:t>Click to add </a:t>
            </a:r>
            <a:r>
              <a:rPr lang="en-GB" noProof="0" dirty="0" err="1"/>
              <a:t>subheader</a:t>
            </a:r>
            <a:endParaRPr lang="en-GB" noProof="0" dirty="0"/>
          </a:p>
        </p:txBody>
      </p:sp>
      <p:sp>
        <p:nvSpPr>
          <p:cNvPr id="6" name="Content placeholder">
            <a:extLst>
              <a:ext uri="{FF2B5EF4-FFF2-40B4-BE49-F238E27FC236}">
                <a16:creationId xmlns:a16="http://schemas.microsoft.com/office/drawing/2014/main" id="{96AD6290-61E6-7C43-94B1-C5CC251D9CEF}"/>
              </a:ext>
            </a:extLst>
          </p:cNvPr>
          <p:cNvSpPr>
            <a:spLocks noGrp="1"/>
          </p:cNvSpPr>
          <p:nvPr>
            <p:ph sz="quarter" idx="24" hasCustomPrompt="1"/>
          </p:nvPr>
        </p:nvSpPr>
        <p:spPr>
          <a:xfrm>
            <a:off x="323851" y="1758950"/>
            <a:ext cx="5414400" cy="2838450"/>
          </a:xfrm>
        </p:spPr>
        <p:txBody>
          <a:body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24" name="Subheader 2">
            <a:extLst>
              <a:ext uri="{FF2B5EF4-FFF2-40B4-BE49-F238E27FC236}">
                <a16:creationId xmlns:a16="http://schemas.microsoft.com/office/drawing/2014/main" id="{C8438C09-FD66-224E-AF0B-31D8EABA1ADD}"/>
              </a:ext>
            </a:extLst>
          </p:cNvPr>
          <p:cNvSpPr>
            <a:spLocks noGrp="1"/>
          </p:cNvSpPr>
          <p:nvPr>
            <p:ph type="body" sz="quarter" idx="20" hasCustomPrompt="1"/>
          </p:nvPr>
        </p:nvSpPr>
        <p:spPr>
          <a:xfrm>
            <a:off x="6084888" y="1360488"/>
            <a:ext cx="2738433" cy="305634"/>
          </a:xfrm>
        </p:spPr>
        <p:txBody>
          <a:bodyPr lIns="216000" rIns="216000"/>
          <a:lstStyle>
            <a:lvl1pPr marL="0" indent="0" algn="l">
              <a:lnSpc>
                <a:spcPct val="95000"/>
              </a:lnSpc>
              <a:spcBef>
                <a:spcPts val="0"/>
              </a:spcBef>
              <a:buNone/>
              <a:tabLst/>
              <a:defRPr sz="1200" b="1" spc="0" baseline="0"/>
            </a:lvl1pPr>
            <a:lvl2pPr marL="14288" indent="0" algn="ctr">
              <a:tabLst/>
              <a:defRPr/>
            </a:lvl2pPr>
            <a:lvl3pPr marL="14288" indent="0" algn="ctr">
              <a:tabLst/>
              <a:defRPr/>
            </a:lvl3pPr>
            <a:lvl4pPr marL="14288" indent="0" algn="ctr">
              <a:tabLst/>
              <a:defRPr/>
            </a:lvl4pPr>
            <a:lvl5pPr marL="14288" indent="0" algn="ctr">
              <a:tabLst/>
              <a:defRPr/>
            </a:lvl5pPr>
          </a:lstStyle>
          <a:p>
            <a:pPr lvl="0"/>
            <a:r>
              <a:rPr lang="en-GB" noProof="0" dirty="0"/>
              <a:t>Click to add </a:t>
            </a:r>
            <a:r>
              <a:rPr lang="en-GB" noProof="0" dirty="0" err="1"/>
              <a:t>subheader</a:t>
            </a:r>
            <a:endParaRPr lang="en-GB" noProof="0" dirty="0"/>
          </a:p>
        </p:txBody>
      </p:sp>
      <p:sp>
        <p:nvSpPr>
          <p:cNvPr id="18" name="Content placeholder 2">
            <a:extLst>
              <a:ext uri="{FF2B5EF4-FFF2-40B4-BE49-F238E27FC236}">
                <a16:creationId xmlns:a16="http://schemas.microsoft.com/office/drawing/2014/main" id="{F809DA6C-D9F5-F441-A3F2-B90AA4BB7216}"/>
              </a:ext>
            </a:extLst>
          </p:cNvPr>
          <p:cNvSpPr>
            <a:spLocks noGrp="1"/>
          </p:cNvSpPr>
          <p:nvPr>
            <p:ph sz="quarter" idx="25" hasCustomPrompt="1"/>
          </p:nvPr>
        </p:nvSpPr>
        <p:spPr>
          <a:xfrm>
            <a:off x="6084888" y="1758950"/>
            <a:ext cx="2735262" cy="2838450"/>
          </a:xfrm>
        </p:spPr>
        <p:txBody>
          <a:bodyPr lIns="216000" rIns="216000"/>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2" name="Notes">
            <a:extLst>
              <a:ext uri="{FF2B5EF4-FFF2-40B4-BE49-F238E27FC236}">
                <a16:creationId xmlns:a16="http://schemas.microsoft.com/office/drawing/2014/main" id="{61346620-45AB-719F-B29D-96FBABFBC84E}"/>
              </a:ext>
            </a:extLst>
          </p:cNvPr>
          <p:cNvSpPr>
            <a:spLocks noGrp="1"/>
          </p:cNvSpPr>
          <p:nvPr>
            <p:ph type="body" sz="quarter" idx="19" hasCustomPrompt="1"/>
          </p:nvPr>
        </p:nvSpPr>
        <p:spPr>
          <a:xfrm>
            <a:off x="323850" y="4695825"/>
            <a:ext cx="4176715" cy="144463"/>
          </a:xfrm>
        </p:spPr>
        <p:txBody>
          <a:bodyPr lIns="111600" tIns="0" rIns="216000" bIns="18000" anchor="b"/>
          <a:lstStyle>
            <a:lvl1pPr marL="0" indent="0">
              <a:spcBef>
                <a:spcPts val="0"/>
              </a:spcBef>
              <a:buNone/>
              <a:tabLst/>
              <a:defRPr sz="600"/>
            </a:lvl1pPr>
            <a:lvl2pPr>
              <a:buNone/>
              <a:defRPr sz="800"/>
            </a:lvl2pPr>
            <a:lvl3pPr>
              <a:buNone/>
              <a:defRPr sz="800"/>
            </a:lvl3pPr>
            <a:lvl4pPr>
              <a:buNone/>
              <a:defRPr sz="800"/>
            </a:lvl4pPr>
            <a:lvl5pPr>
              <a:buNone/>
              <a:defRPr sz="800"/>
            </a:lvl5pPr>
          </a:lstStyle>
          <a:p>
            <a:pPr lvl="0"/>
            <a:r>
              <a:rPr lang="en-GB" noProof="0" dirty="0"/>
              <a:t>*Click to add footnotes</a:t>
            </a:r>
          </a:p>
        </p:txBody>
      </p:sp>
      <p:sp>
        <p:nvSpPr>
          <p:cNvPr id="3" name="Date">
            <a:extLst>
              <a:ext uri="{FF2B5EF4-FFF2-40B4-BE49-F238E27FC236}">
                <a16:creationId xmlns:a16="http://schemas.microsoft.com/office/drawing/2014/main" id="{C57FF860-80C4-F544-9349-277B28F447FB}"/>
              </a:ext>
            </a:extLst>
          </p:cNvPr>
          <p:cNvSpPr>
            <a:spLocks noGrp="1"/>
          </p:cNvSpPr>
          <p:nvPr>
            <p:ph type="dt" sz="half" idx="10"/>
          </p:nvPr>
        </p:nvSpPr>
        <p:spPr/>
        <p:txBody>
          <a:bodyPr/>
          <a:lstStyle/>
          <a:p>
            <a:fld id="{AA3E06D6-B5FA-E54F-B7D4-6DC7EA1B966C}" type="datetime1">
              <a:rPr lang="sv-SE" noProof="0" smtClean="0"/>
              <a:t>2024-09-17</a:t>
            </a:fld>
            <a:endParaRPr lang="en-GB" noProof="0"/>
          </a:p>
        </p:txBody>
      </p:sp>
      <p:sp>
        <p:nvSpPr>
          <p:cNvPr id="4" name="Number">
            <a:extLst>
              <a:ext uri="{FF2B5EF4-FFF2-40B4-BE49-F238E27FC236}">
                <a16:creationId xmlns:a16="http://schemas.microsoft.com/office/drawing/2014/main" id="{61938E86-6CF5-9C42-AB2F-96E9B547A11F}"/>
              </a:ext>
            </a:extLst>
          </p:cNvPr>
          <p:cNvSpPr>
            <a:spLocks noGrp="1"/>
          </p:cNvSpPr>
          <p:nvPr>
            <p:ph type="sldNum" sz="quarter" idx="11"/>
          </p:nvPr>
        </p:nvSpPr>
        <p:spPr/>
        <p:txBody>
          <a:bodyPr/>
          <a:lstStyle/>
          <a:p>
            <a:fld id="{17CD396C-6A52-4D5A-BAE3-92A1CC3BBDE0}" type="slidenum">
              <a:rPr lang="en-GB" noProof="0" smtClean="0"/>
              <a:pPr/>
              <a:t>‹#›</a:t>
            </a:fld>
            <a:endParaRPr lang="en-GB" noProof="0"/>
          </a:p>
        </p:txBody>
      </p:sp>
      <p:sp>
        <p:nvSpPr>
          <p:cNvPr id="13" name="Footer">
            <a:extLst>
              <a:ext uri="{FF2B5EF4-FFF2-40B4-BE49-F238E27FC236}">
                <a16:creationId xmlns:a16="http://schemas.microsoft.com/office/drawing/2014/main" id="{8850475B-F6EB-0D47-B28D-D0F8DDA22E04}"/>
              </a:ext>
            </a:extLst>
          </p:cNvPr>
          <p:cNvSpPr>
            <a:spLocks noGrp="1"/>
          </p:cNvSpPr>
          <p:nvPr>
            <p:ph type="ftr" sz="quarter" idx="3"/>
          </p:nvPr>
        </p:nvSpPr>
        <p:spPr>
          <a:xfrm>
            <a:off x="6084887" y="4901296"/>
            <a:ext cx="2879823" cy="115200"/>
          </a:xfrm>
          <a:prstGeom prst="rect">
            <a:avLst/>
          </a:prstGeom>
        </p:spPr>
        <p:txBody>
          <a:bodyPr vert="horz" lIns="0" tIns="0" rIns="0" bIns="0" rtlCol="0" anchor="t"/>
          <a:lstStyle>
            <a:lvl1pPr algn="r">
              <a:defRPr sz="600">
                <a:solidFill>
                  <a:srgbClr val="737373"/>
                </a:solidFill>
              </a:defRPr>
            </a:lvl1pPr>
          </a:lstStyle>
          <a:p>
            <a:r>
              <a:rPr lang="en-GB" noProof="0"/>
              <a:t>Go to header/footer to change text </a:t>
            </a:r>
          </a:p>
          <a:p>
            <a:endParaRPr lang="en-GB" noProof="0"/>
          </a:p>
        </p:txBody>
      </p:sp>
    </p:spTree>
    <p:extLst>
      <p:ext uri="{BB962C8B-B14F-4D97-AF65-F5344CB8AC3E}">
        <p14:creationId xmlns:p14="http://schemas.microsoft.com/office/powerpoint/2010/main" val="3009384215"/>
      </p:ext>
    </p:extLst>
  </p:cSld>
  <p:clrMapOvr>
    <a:masterClrMapping/>
  </p:clrMapOvr>
  <p:extLst>
    <p:ext uri="{DCECCB84-F9BA-43D5-87BE-67443E8EF086}">
      <p15:sldGuideLst xmlns:p15="http://schemas.microsoft.com/office/powerpoint/2012/main"/>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2 Content and Icons">
    <p:spTree>
      <p:nvGrpSpPr>
        <p:cNvPr id="1" name=""/>
        <p:cNvGrpSpPr/>
        <p:nvPr/>
      </p:nvGrpSpPr>
      <p:grpSpPr>
        <a:xfrm>
          <a:off x="0" y="0"/>
          <a:ext cx="0" cy="0"/>
          <a:chOff x="0" y="0"/>
          <a:chExt cx="0" cy="0"/>
        </a:xfrm>
      </p:grpSpPr>
      <p:sp>
        <p:nvSpPr>
          <p:cNvPr id="17" name="Rektangel 16">
            <a:extLst>
              <a:ext uri="{FF2B5EF4-FFF2-40B4-BE49-F238E27FC236}">
                <a16:creationId xmlns:a16="http://schemas.microsoft.com/office/drawing/2014/main" id="{B9AB2759-9287-7F4F-9632-FB7BB2A7D5E4}"/>
              </a:ext>
            </a:extLst>
          </p:cNvPr>
          <p:cNvSpPr/>
          <p:nvPr userDrawn="1"/>
        </p:nvSpPr>
        <p:spPr>
          <a:xfrm>
            <a:off x="179388" y="158750"/>
            <a:ext cx="5761037" cy="468153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13" name="Rektangel 12">
            <a:extLst>
              <a:ext uri="{FF2B5EF4-FFF2-40B4-BE49-F238E27FC236}">
                <a16:creationId xmlns:a16="http://schemas.microsoft.com/office/drawing/2014/main" id="{08337292-D5AF-0645-B996-9DFFE335F520}"/>
              </a:ext>
            </a:extLst>
          </p:cNvPr>
          <p:cNvSpPr/>
          <p:nvPr userDrawn="1"/>
        </p:nvSpPr>
        <p:spPr>
          <a:xfrm>
            <a:off x="6084888" y="158751"/>
            <a:ext cx="2879724" cy="226853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14" name="Rektangel 13">
            <a:extLst>
              <a:ext uri="{FF2B5EF4-FFF2-40B4-BE49-F238E27FC236}">
                <a16:creationId xmlns:a16="http://schemas.microsoft.com/office/drawing/2014/main" id="{98758F95-3C10-B44C-BF5E-52F4621F954F}"/>
              </a:ext>
            </a:extLst>
          </p:cNvPr>
          <p:cNvSpPr/>
          <p:nvPr userDrawn="1"/>
        </p:nvSpPr>
        <p:spPr>
          <a:xfrm>
            <a:off x="6084888" y="2571750"/>
            <a:ext cx="2879724" cy="226853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16" name="Title">
            <a:extLst>
              <a:ext uri="{FF2B5EF4-FFF2-40B4-BE49-F238E27FC236}">
                <a16:creationId xmlns:a16="http://schemas.microsoft.com/office/drawing/2014/main" id="{29C1BAB5-302C-E24B-AF46-F5810100CE40}"/>
              </a:ext>
            </a:extLst>
          </p:cNvPr>
          <p:cNvSpPr>
            <a:spLocks noGrp="1"/>
          </p:cNvSpPr>
          <p:nvPr>
            <p:ph type="title" hasCustomPrompt="1"/>
          </p:nvPr>
        </p:nvSpPr>
        <p:spPr>
          <a:xfrm>
            <a:off x="323851" y="545326"/>
            <a:ext cx="5616574" cy="741454"/>
          </a:xfrm>
        </p:spPr>
        <p:txBody>
          <a:bodyPr rIns="216000"/>
          <a:lstStyle>
            <a:lvl1pPr>
              <a:defRPr spc="-50" baseline="0"/>
            </a:lvl1pPr>
          </a:lstStyle>
          <a:p>
            <a:r>
              <a:rPr lang="en-GB" noProof="0" dirty="0"/>
              <a:t>Click to add a headline of maximum two lines</a:t>
            </a:r>
          </a:p>
        </p:txBody>
      </p:sp>
      <p:sp>
        <p:nvSpPr>
          <p:cNvPr id="9" name="Navigation">
            <a:extLst>
              <a:ext uri="{FF2B5EF4-FFF2-40B4-BE49-F238E27FC236}">
                <a16:creationId xmlns:a16="http://schemas.microsoft.com/office/drawing/2014/main" id="{03424855-B277-8744-9C85-9975925B8200}"/>
              </a:ext>
            </a:extLst>
          </p:cNvPr>
          <p:cNvSpPr>
            <a:spLocks noGrp="1"/>
          </p:cNvSpPr>
          <p:nvPr>
            <p:ph type="body" sz="quarter" idx="14" hasCustomPrompt="1"/>
          </p:nvPr>
        </p:nvSpPr>
        <p:spPr>
          <a:xfrm>
            <a:off x="323850" y="276226"/>
            <a:ext cx="5616574" cy="276999"/>
          </a:xfrm>
        </p:spPr>
        <p:txBody>
          <a:bodyPr lIns="111600" rIns="216000" anchor="t"/>
          <a:lstStyle>
            <a:lvl1pPr marL="3175" indent="-3175">
              <a:buNone/>
              <a:tabLst/>
              <a:defRPr sz="1200" b="1"/>
            </a:lvl1pPr>
            <a:lvl2pPr>
              <a:buNone/>
              <a:defRPr/>
            </a:lvl2pPr>
            <a:lvl3pPr>
              <a:buNone/>
              <a:defRPr/>
            </a:lvl3pPr>
            <a:lvl4pPr>
              <a:buNone/>
              <a:defRPr/>
            </a:lvl4pPr>
            <a:lvl5pPr>
              <a:buNone/>
              <a:defRPr/>
            </a:lvl5pPr>
          </a:lstStyle>
          <a:p>
            <a:pPr lvl="0"/>
            <a:r>
              <a:rPr lang="en-GB" noProof="0" dirty="0"/>
              <a:t>Click to add navigation/</a:t>
            </a:r>
            <a:r>
              <a:rPr lang="en-GB" noProof="0" dirty="0" err="1"/>
              <a:t>subheader</a:t>
            </a:r>
            <a:endParaRPr lang="en-GB" noProof="0" dirty="0"/>
          </a:p>
        </p:txBody>
      </p:sp>
      <p:sp>
        <p:nvSpPr>
          <p:cNvPr id="21" name="Subheader 1">
            <a:extLst>
              <a:ext uri="{FF2B5EF4-FFF2-40B4-BE49-F238E27FC236}">
                <a16:creationId xmlns:a16="http://schemas.microsoft.com/office/drawing/2014/main" id="{57967130-C256-E443-BF6D-9CFC31CE5F76}"/>
              </a:ext>
            </a:extLst>
          </p:cNvPr>
          <p:cNvSpPr>
            <a:spLocks noGrp="1"/>
          </p:cNvSpPr>
          <p:nvPr>
            <p:ph type="body" sz="quarter" idx="18" hasCustomPrompt="1"/>
          </p:nvPr>
        </p:nvSpPr>
        <p:spPr>
          <a:xfrm>
            <a:off x="323850" y="1360488"/>
            <a:ext cx="5616574" cy="307568"/>
          </a:xfrm>
        </p:spPr>
        <p:txBody>
          <a:bodyPr lIns="97200" rIns="216000"/>
          <a:lstStyle>
            <a:lvl1pPr marL="0" indent="0" algn="l">
              <a:lnSpc>
                <a:spcPct val="95000"/>
              </a:lnSpc>
              <a:spcBef>
                <a:spcPts val="0"/>
              </a:spcBef>
              <a:buNone/>
              <a:tabLst/>
              <a:defRPr sz="1200" b="1" spc="0" baseline="0"/>
            </a:lvl1pPr>
            <a:lvl2pPr marL="14288" indent="0" algn="ctr">
              <a:tabLst/>
              <a:defRPr/>
            </a:lvl2pPr>
            <a:lvl3pPr marL="14288" indent="0" algn="ctr">
              <a:tabLst/>
              <a:defRPr/>
            </a:lvl3pPr>
            <a:lvl4pPr marL="14288" indent="0" algn="ctr">
              <a:tabLst/>
              <a:defRPr/>
            </a:lvl4pPr>
            <a:lvl5pPr marL="14288" indent="0" algn="ctr">
              <a:tabLst/>
              <a:defRPr/>
            </a:lvl5pPr>
          </a:lstStyle>
          <a:p>
            <a:pPr lvl="0"/>
            <a:r>
              <a:rPr lang="en-GB" noProof="0" dirty="0"/>
              <a:t>Click to add </a:t>
            </a:r>
            <a:r>
              <a:rPr lang="en-GB" noProof="0" dirty="0" err="1"/>
              <a:t>subheader</a:t>
            </a:r>
            <a:endParaRPr lang="en-GB" noProof="0" dirty="0"/>
          </a:p>
        </p:txBody>
      </p:sp>
      <p:sp>
        <p:nvSpPr>
          <p:cNvPr id="6" name="Content placeholder 1">
            <a:extLst>
              <a:ext uri="{FF2B5EF4-FFF2-40B4-BE49-F238E27FC236}">
                <a16:creationId xmlns:a16="http://schemas.microsoft.com/office/drawing/2014/main" id="{96AD6290-61E6-7C43-94B1-C5CC251D9CEF}"/>
              </a:ext>
            </a:extLst>
          </p:cNvPr>
          <p:cNvSpPr>
            <a:spLocks noGrp="1"/>
          </p:cNvSpPr>
          <p:nvPr>
            <p:ph sz="quarter" idx="24" hasCustomPrompt="1"/>
          </p:nvPr>
        </p:nvSpPr>
        <p:spPr>
          <a:xfrm>
            <a:off x="323851" y="1758126"/>
            <a:ext cx="5414400" cy="2838450"/>
          </a:xfrm>
        </p:spPr>
        <p:txBody>
          <a:bodyPr/>
          <a:lstStyle/>
          <a:p>
            <a:pPr lvl="0"/>
            <a:r>
              <a:rPr lang="en-GB" noProof="0" dirty="0"/>
              <a:t>Click on the icons to add the desired content</a:t>
            </a:r>
          </a:p>
        </p:txBody>
      </p:sp>
      <p:sp>
        <p:nvSpPr>
          <p:cNvPr id="15" name="Icon 1">
            <a:extLst>
              <a:ext uri="{FF2B5EF4-FFF2-40B4-BE49-F238E27FC236}">
                <a16:creationId xmlns:a16="http://schemas.microsoft.com/office/drawing/2014/main" id="{B473F1D6-8119-C945-A4CE-75EC5B5E69AD}"/>
              </a:ext>
            </a:extLst>
          </p:cNvPr>
          <p:cNvSpPr>
            <a:spLocks noGrp="1" noChangeAspect="1"/>
          </p:cNvSpPr>
          <p:nvPr>
            <p:ph type="pic" sz="quarter" idx="25" hasCustomPrompt="1"/>
          </p:nvPr>
        </p:nvSpPr>
        <p:spPr>
          <a:xfrm>
            <a:off x="7128750" y="457782"/>
            <a:ext cx="792000" cy="792000"/>
          </a:xfrm>
        </p:spPr>
        <p:txBody>
          <a:bodyPr/>
          <a:lstStyle>
            <a:lvl1pPr algn="ctr">
              <a:buNone/>
              <a:defRPr sz="600"/>
            </a:lvl1pPr>
          </a:lstStyle>
          <a:p>
            <a:r>
              <a:rPr lang="en-GB" sz="800" noProof="0" dirty="0"/>
              <a:t>Click to add icon</a:t>
            </a:r>
            <a:endParaRPr lang="en-GB" noProof="0" dirty="0"/>
          </a:p>
        </p:txBody>
      </p:sp>
      <p:sp>
        <p:nvSpPr>
          <p:cNvPr id="24" name="Subheader 2">
            <a:extLst>
              <a:ext uri="{FF2B5EF4-FFF2-40B4-BE49-F238E27FC236}">
                <a16:creationId xmlns:a16="http://schemas.microsoft.com/office/drawing/2014/main" id="{C8438C09-FD66-224E-AF0B-31D8EABA1ADD}"/>
              </a:ext>
            </a:extLst>
          </p:cNvPr>
          <p:cNvSpPr>
            <a:spLocks noGrp="1"/>
          </p:cNvSpPr>
          <p:nvPr>
            <p:ph type="body" sz="quarter" idx="20" hasCustomPrompt="1"/>
          </p:nvPr>
        </p:nvSpPr>
        <p:spPr>
          <a:xfrm>
            <a:off x="6208745" y="1360488"/>
            <a:ext cx="2632010" cy="288000"/>
          </a:xfrm>
        </p:spPr>
        <p:txBody>
          <a:bodyPr lIns="144000" rIns="144000"/>
          <a:lstStyle>
            <a:lvl1pPr marL="0" indent="0" algn="ctr">
              <a:lnSpc>
                <a:spcPct val="95000"/>
              </a:lnSpc>
              <a:spcBef>
                <a:spcPts val="0"/>
              </a:spcBef>
              <a:buNone/>
              <a:tabLst/>
              <a:defRPr sz="1200" b="1" spc="0" baseline="0"/>
            </a:lvl1pPr>
            <a:lvl2pPr marL="14288" indent="0" algn="ctr">
              <a:tabLst/>
              <a:defRPr/>
            </a:lvl2pPr>
            <a:lvl3pPr marL="14288" indent="0" algn="ctr">
              <a:tabLst/>
              <a:defRPr/>
            </a:lvl3pPr>
            <a:lvl4pPr marL="14288" indent="0" algn="ctr">
              <a:tabLst/>
              <a:defRPr/>
            </a:lvl4pPr>
            <a:lvl5pPr marL="14288" indent="0" algn="ctr">
              <a:tabLst/>
              <a:defRPr/>
            </a:lvl5pPr>
          </a:lstStyle>
          <a:p>
            <a:pPr lvl="0"/>
            <a:r>
              <a:rPr lang="en-GB" noProof="0" dirty="0"/>
              <a:t>Click to add headline</a:t>
            </a:r>
          </a:p>
        </p:txBody>
      </p:sp>
      <p:sp>
        <p:nvSpPr>
          <p:cNvPr id="22" name="Text 1">
            <a:extLst>
              <a:ext uri="{FF2B5EF4-FFF2-40B4-BE49-F238E27FC236}">
                <a16:creationId xmlns:a16="http://schemas.microsoft.com/office/drawing/2014/main" id="{2ED96B5D-39C3-F14C-9A9F-F2BAF38C7805}"/>
              </a:ext>
            </a:extLst>
          </p:cNvPr>
          <p:cNvSpPr>
            <a:spLocks noGrp="1"/>
          </p:cNvSpPr>
          <p:nvPr>
            <p:ph type="body" sz="quarter" idx="22" hasCustomPrompt="1"/>
          </p:nvPr>
        </p:nvSpPr>
        <p:spPr>
          <a:xfrm>
            <a:off x="6208744" y="1658110"/>
            <a:ext cx="2632009" cy="594547"/>
          </a:xfrm>
        </p:spPr>
        <p:txBody>
          <a:bodyPr lIns="144000" rIns="144000"/>
          <a:lstStyle>
            <a:lvl1pPr marL="12700" indent="-12700" algn="ctr">
              <a:buNone/>
              <a:tabLst/>
              <a:defRPr/>
            </a:lvl1pPr>
            <a:lvl2pPr marL="12700" indent="-12700" algn="ctr">
              <a:buNone/>
              <a:tabLst/>
              <a:defRPr/>
            </a:lvl2pPr>
            <a:lvl3pPr marL="12700" indent="-12700" algn="ctr">
              <a:buNone/>
              <a:tabLst/>
              <a:defRPr/>
            </a:lvl3pPr>
            <a:lvl4pPr marL="12700" indent="-12700" algn="ctr">
              <a:buNone/>
              <a:tabLst/>
              <a:defRPr/>
            </a:lvl4pPr>
            <a:lvl5pPr marL="12700" indent="-12700" algn="ctr">
              <a:buNone/>
              <a:tabLst/>
              <a:defRPr/>
            </a:lvl5pPr>
          </a:lstStyle>
          <a:p>
            <a:pPr lvl="0"/>
            <a:r>
              <a:rPr lang="en-GB" noProof="0" dirty="0"/>
              <a:t>Click to add short description text</a:t>
            </a:r>
          </a:p>
        </p:txBody>
      </p:sp>
      <p:sp>
        <p:nvSpPr>
          <p:cNvPr id="28" name="Icon 2">
            <a:extLst>
              <a:ext uri="{FF2B5EF4-FFF2-40B4-BE49-F238E27FC236}">
                <a16:creationId xmlns:a16="http://schemas.microsoft.com/office/drawing/2014/main" id="{7EEFDE69-B589-2A48-BD46-9F307DEDE342}"/>
              </a:ext>
            </a:extLst>
          </p:cNvPr>
          <p:cNvSpPr>
            <a:spLocks noGrp="1" noChangeAspect="1"/>
          </p:cNvSpPr>
          <p:nvPr>
            <p:ph type="pic" sz="quarter" idx="27" hasCustomPrompt="1"/>
          </p:nvPr>
        </p:nvSpPr>
        <p:spPr>
          <a:xfrm>
            <a:off x="7128750" y="2858087"/>
            <a:ext cx="792000" cy="792000"/>
          </a:xfrm>
        </p:spPr>
        <p:txBody>
          <a:bodyPr/>
          <a:lstStyle>
            <a:lvl1pPr algn="ctr">
              <a:buNone/>
              <a:defRPr sz="600"/>
            </a:lvl1pPr>
          </a:lstStyle>
          <a:p>
            <a:r>
              <a:rPr lang="en-GB" sz="800" noProof="0" dirty="0"/>
              <a:t>Click to add icon</a:t>
            </a:r>
            <a:endParaRPr lang="en-GB" noProof="0" dirty="0"/>
          </a:p>
        </p:txBody>
      </p:sp>
      <p:sp>
        <p:nvSpPr>
          <p:cNvPr id="27" name="Subheader 3">
            <a:extLst>
              <a:ext uri="{FF2B5EF4-FFF2-40B4-BE49-F238E27FC236}">
                <a16:creationId xmlns:a16="http://schemas.microsoft.com/office/drawing/2014/main" id="{546ABA3A-CF5D-CA4C-B009-E33DBE688793}"/>
              </a:ext>
            </a:extLst>
          </p:cNvPr>
          <p:cNvSpPr>
            <a:spLocks noGrp="1"/>
          </p:cNvSpPr>
          <p:nvPr>
            <p:ph type="body" sz="quarter" idx="26" hasCustomPrompt="1"/>
          </p:nvPr>
        </p:nvSpPr>
        <p:spPr>
          <a:xfrm>
            <a:off x="6208745" y="3760793"/>
            <a:ext cx="2632010" cy="288000"/>
          </a:xfrm>
        </p:spPr>
        <p:txBody>
          <a:bodyPr lIns="144000" rIns="144000"/>
          <a:lstStyle>
            <a:lvl1pPr marL="0" indent="0" algn="ctr">
              <a:lnSpc>
                <a:spcPct val="95000"/>
              </a:lnSpc>
              <a:spcBef>
                <a:spcPts val="0"/>
              </a:spcBef>
              <a:buNone/>
              <a:tabLst/>
              <a:defRPr sz="1200" b="1" spc="0" baseline="0"/>
            </a:lvl1pPr>
            <a:lvl2pPr marL="14288" indent="0" algn="ctr">
              <a:tabLst/>
              <a:defRPr/>
            </a:lvl2pPr>
            <a:lvl3pPr marL="14288" indent="0" algn="ctr">
              <a:tabLst/>
              <a:defRPr/>
            </a:lvl3pPr>
            <a:lvl4pPr marL="14288" indent="0" algn="ctr">
              <a:tabLst/>
              <a:defRPr/>
            </a:lvl4pPr>
            <a:lvl5pPr marL="14288" indent="0" algn="ctr">
              <a:tabLst/>
              <a:defRPr/>
            </a:lvl5pPr>
          </a:lstStyle>
          <a:p>
            <a:pPr lvl="0"/>
            <a:r>
              <a:rPr lang="en-GB" noProof="0" dirty="0"/>
              <a:t>Click to add headline</a:t>
            </a:r>
          </a:p>
        </p:txBody>
      </p:sp>
      <p:sp>
        <p:nvSpPr>
          <p:cNvPr id="29" name="Text 2">
            <a:extLst>
              <a:ext uri="{FF2B5EF4-FFF2-40B4-BE49-F238E27FC236}">
                <a16:creationId xmlns:a16="http://schemas.microsoft.com/office/drawing/2014/main" id="{8AD11E1B-1A93-F447-B8FB-7690D5880F07}"/>
              </a:ext>
            </a:extLst>
          </p:cNvPr>
          <p:cNvSpPr>
            <a:spLocks noGrp="1"/>
          </p:cNvSpPr>
          <p:nvPr>
            <p:ph type="body" sz="quarter" idx="28" hasCustomPrompt="1"/>
          </p:nvPr>
        </p:nvSpPr>
        <p:spPr>
          <a:xfrm>
            <a:off x="6208744" y="4058415"/>
            <a:ext cx="2632009" cy="594547"/>
          </a:xfrm>
        </p:spPr>
        <p:txBody>
          <a:bodyPr lIns="144000" rIns="144000"/>
          <a:lstStyle>
            <a:lvl1pPr marL="12700" indent="-12700" algn="ctr">
              <a:buNone/>
              <a:tabLst/>
              <a:defRPr/>
            </a:lvl1pPr>
            <a:lvl2pPr marL="12700" indent="-12700" algn="ctr">
              <a:buNone/>
              <a:tabLst/>
              <a:defRPr/>
            </a:lvl2pPr>
            <a:lvl3pPr marL="12700" indent="-12700" algn="ctr">
              <a:buNone/>
              <a:tabLst/>
              <a:defRPr/>
            </a:lvl3pPr>
            <a:lvl4pPr marL="12700" indent="-12700" algn="ctr">
              <a:buNone/>
              <a:tabLst/>
              <a:defRPr/>
            </a:lvl4pPr>
            <a:lvl5pPr marL="12700" indent="-12700" algn="ctr">
              <a:buNone/>
              <a:tabLst/>
              <a:defRPr/>
            </a:lvl5pPr>
          </a:lstStyle>
          <a:p>
            <a:pPr lvl="0"/>
            <a:r>
              <a:rPr lang="en-GB" noProof="0" dirty="0"/>
              <a:t>Click to add short description text</a:t>
            </a:r>
          </a:p>
        </p:txBody>
      </p:sp>
      <p:sp>
        <p:nvSpPr>
          <p:cNvPr id="2" name="Notes">
            <a:extLst>
              <a:ext uri="{FF2B5EF4-FFF2-40B4-BE49-F238E27FC236}">
                <a16:creationId xmlns:a16="http://schemas.microsoft.com/office/drawing/2014/main" id="{770409C2-3A7C-6E90-7CE2-134403DB0756}"/>
              </a:ext>
            </a:extLst>
          </p:cNvPr>
          <p:cNvSpPr>
            <a:spLocks noGrp="1"/>
          </p:cNvSpPr>
          <p:nvPr>
            <p:ph type="body" sz="quarter" idx="19" hasCustomPrompt="1"/>
          </p:nvPr>
        </p:nvSpPr>
        <p:spPr>
          <a:xfrm>
            <a:off x="323850" y="4695825"/>
            <a:ext cx="4176715" cy="144463"/>
          </a:xfrm>
        </p:spPr>
        <p:txBody>
          <a:bodyPr lIns="111600" tIns="0" rIns="216000" bIns="18000" anchor="b"/>
          <a:lstStyle>
            <a:lvl1pPr marL="0" indent="0">
              <a:spcBef>
                <a:spcPts val="0"/>
              </a:spcBef>
              <a:buNone/>
              <a:tabLst/>
              <a:defRPr sz="600"/>
            </a:lvl1pPr>
            <a:lvl2pPr>
              <a:buNone/>
              <a:defRPr sz="800"/>
            </a:lvl2pPr>
            <a:lvl3pPr>
              <a:buNone/>
              <a:defRPr sz="800"/>
            </a:lvl3pPr>
            <a:lvl4pPr>
              <a:buNone/>
              <a:defRPr sz="800"/>
            </a:lvl4pPr>
            <a:lvl5pPr>
              <a:buNone/>
              <a:defRPr sz="800"/>
            </a:lvl5pPr>
          </a:lstStyle>
          <a:p>
            <a:pPr lvl="0"/>
            <a:r>
              <a:rPr lang="en-GB" noProof="0" dirty="0"/>
              <a:t>*Click to add footnotes</a:t>
            </a:r>
          </a:p>
        </p:txBody>
      </p:sp>
      <p:sp>
        <p:nvSpPr>
          <p:cNvPr id="3" name="Date">
            <a:extLst>
              <a:ext uri="{FF2B5EF4-FFF2-40B4-BE49-F238E27FC236}">
                <a16:creationId xmlns:a16="http://schemas.microsoft.com/office/drawing/2014/main" id="{C57FF860-80C4-F544-9349-277B28F447FB}"/>
              </a:ext>
            </a:extLst>
          </p:cNvPr>
          <p:cNvSpPr>
            <a:spLocks noGrp="1"/>
          </p:cNvSpPr>
          <p:nvPr>
            <p:ph type="dt" sz="half" idx="10"/>
          </p:nvPr>
        </p:nvSpPr>
        <p:spPr/>
        <p:txBody>
          <a:bodyPr/>
          <a:lstStyle/>
          <a:p>
            <a:fld id="{3E75447F-B97A-1543-A5B2-74C486881E23}" type="datetime1">
              <a:rPr lang="sv-SE" noProof="0" smtClean="0"/>
              <a:t>2024-09-17</a:t>
            </a:fld>
            <a:endParaRPr lang="en-GB" noProof="0"/>
          </a:p>
        </p:txBody>
      </p:sp>
      <p:sp>
        <p:nvSpPr>
          <p:cNvPr id="4" name="Number">
            <a:extLst>
              <a:ext uri="{FF2B5EF4-FFF2-40B4-BE49-F238E27FC236}">
                <a16:creationId xmlns:a16="http://schemas.microsoft.com/office/drawing/2014/main" id="{61938E86-6CF5-9C42-AB2F-96E9B547A11F}"/>
              </a:ext>
            </a:extLst>
          </p:cNvPr>
          <p:cNvSpPr>
            <a:spLocks noGrp="1"/>
          </p:cNvSpPr>
          <p:nvPr>
            <p:ph type="sldNum" sz="quarter" idx="11"/>
          </p:nvPr>
        </p:nvSpPr>
        <p:spPr/>
        <p:txBody>
          <a:bodyPr/>
          <a:lstStyle/>
          <a:p>
            <a:fld id="{17CD396C-6A52-4D5A-BAE3-92A1CC3BBDE0}" type="slidenum">
              <a:rPr lang="en-GB" noProof="0" smtClean="0"/>
              <a:pPr/>
              <a:t>‹#›</a:t>
            </a:fld>
            <a:endParaRPr lang="en-GB" noProof="0"/>
          </a:p>
        </p:txBody>
      </p:sp>
      <p:sp>
        <p:nvSpPr>
          <p:cNvPr id="23" name="Footer">
            <a:extLst>
              <a:ext uri="{FF2B5EF4-FFF2-40B4-BE49-F238E27FC236}">
                <a16:creationId xmlns:a16="http://schemas.microsoft.com/office/drawing/2014/main" id="{10325E5A-E337-E24F-A3CE-5BEFB07CBA1F}"/>
              </a:ext>
            </a:extLst>
          </p:cNvPr>
          <p:cNvSpPr>
            <a:spLocks noGrp="1"/>
          </p:cNvSpPr>
          <p:nvPr>
            <p:ph type="ftr" sz="quarter" idx="3"/>
          </p:nvPr>
        </p:nvSpPr>
        <p:spPr>
          <a:xfrm>
            <a:off x="6084887" y="4901296"/>
            <a:ext cx="2879823" cy="115200"/>
          </a:xfrm>
          <a:prstGeom prst="rect">
            <a:avLst/>
          </a:prstGeom>
        </p:spPr>
        <p:txBody>
          <a:bodyPr vert="horz" lIns="0" tIns="0" rIns="0" bIns="0" rtlCol="0" anchor="t"/>
          <a:lstStyle>
            <a:lvl1pPr algn="r">
              <a:defRPr sz="600">
                <a:solidFill>
                  <a:srgbClr val="737373"/>
                </a:solidFill>
              </a:defRPr>
            </a:lvl1pPr>
          </a:lstStyle>
          <a:p>
            <a:r>
              <a:rPr lang="en-GB" noProof="0"/>
              <a:t>Go to header/footer to change text </a:t>
            </a:r>
          </a:p>
          <a:p>
            <a:endParaRPr lang="en-GB" noProof="0"/>
          </a:p>
        </p:txBody>
      </p:sp>
    </p:spTree>
    <p:extLst>
      <p:ext uri="{BB962C8B-B14F-4D97-AF65-F5344CB8AC3E}">
        <p14:creationId xmlns:p14="http://schemas.microsoft.com/office/powerpoint/2010/main" val="2026884778"/>
      </p:ext>
    </p:extLst>
  </p:cSld>
  <p:clrMapOvr>
    <a:masterClrMapping/>
  </p:clrMapOvr>
  <p:extLst>
    <p:ext uri="{DCECCB84-F9BA-43D5-87BE-67443E8EF086}">
      <p15:sldGuideLst xmlns:p15="http://schemas.microsoft.com/office/powerpoint/2012/main"/>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2 Large Chart">
    <p:bg>
      <p:bgPr>
        <a:solidFill>
          <a:schemeClr val="bg2"/>
        </a:solidFill>
        <a:effectLst/>
      </p:bgPr>
    </p:bg>
    <p:spTree>
      <p:nvGrpSpPr>
        <p:cNvPr id="1" name=""/>
        <p:cNvGrpSpPr/>
        <p:nvPr/>
      </p:nvGrpSpPr>
      <p:grpSpPr>
        <a:xfrm>
          <a:off x="0" y="0"/>
          <a:ext cx="0" cy="0"/>
          <a:chOff x="0" y="0"/>
          <a:chExt cx="0" cy="0"/>
        </a:xfrm>
      </p:grpSpPr>
      <p:sp>
        <p:nvSpPr>
          <p:cNvPr id="16" name="Title">
            <a:extLst>
              <a:ext uri="{FF2B5EF4-FFF2-40B4-BE49-F238E27FC236}">
                <a16:creationId xmlns:a16="http://schemas.microsoft.com/office/drawing/2014/main" id="{29C1BAB5-302C-E24B-AF46-F5810100CE40}"/>
              </a:ext>
            </a:extLst>
          </p:cNvPr>
          <p:cNvSpPr>
            <a:spLocks noGrp="1"/>
          </p:cNvSpPr>
          <p:nvPr>
            <p:ph type="title" hasCustomPrompt="1"/>
          </p:nvPr>
        </p:nvSpPr>
        <p:spPr>
          <a:xfrm>
            <a:off x="323850" y="545326"/>
            <a:ext cx="8496299" cy="741454"/>
          </a:xfrm>
        </p:spPr>
        <p:txBody>
          <a:bodyPr rIns="216000"/>
          <a:lstStyle>
            <a:lvl1pPr>
              <a:defRPr spc="-50" baseline="0"/>
            </a:lvl1pPr>
          </a:lstStyle>
          <a:p>
            <a:r>
              <a:rPr lang="en-GB" noProof="0" dirty="0"/>
              <a:t>Click to add a headline of maximum two lines</a:t>
            </a:r>
          </a:p>
        </p:txBody>
      </p:sp>
      <p:sp>
        <p:nvSpPr>
          <p:cNvPr id="9" name="Navigation">
            <a:extLst>
              <a:ext uri="{FF2B5EF4-FFF2-40B4-BE49-F238E27FC236}">
                <a16:creationId xmlns:a16="http://schemas.microsoft.com/office/drawing/2014/main" id="{03424855-B277-8744-9C85-9975925B8200}"/>
              </a:ext>
            </a:extLst>
          </p:cNvPr>
          <p:cNvSpPr>
            <a:spLocks noGrp="1"/>
          </p:cNvSpPr>
          <p:nvPr>
            <p:ph type="body" sz="quarter" idx="14" hasCustomPrompt="1"/>
          </p:nvPr>
        </p:nvSpPr>
        <p:spPr>
          <a:xfrm>
            <a:off x="323849" y="276226"/>
            <a:ext cx="5616575" cy="276999"/>
          </a:xfrm>
        </p:spPr>
        <p:txBody>
          <a:bodyPr lIns="111600" rIns="216000" anchor="t"/>
          <a:lstStyle>
            <a:lvl1pPr marL="3175" indent="-3175">
              <a:buNone/>
              <a:tabLst/>
              <a:defRPr sz="1200" b="1"/>
            </a:lvl1pPr>
            <a:lvl2pPr>
              <a:buNone/>
              <a:defRPr/>
            </a:lvl2pPr>
            <a:lvl3pPr>
              <a:buNone/>
              <a:defRPr/>
            </a:lvl3pPr>
            <a:lvl4pPr>
              <a:buNone/>
              <a:defRPr/>
            </a:lvl4pPr>
            <a:lvl5pPr>
              <a:buNone/>
              <a:defRPr/>
            </a:lvl5pPr>
          </a:lstStyle>
          <a:p>
            <a:pPr lvl="0"/>
            <a:r>
              <a:rPr lang="en-GB" noProof="0" dirty="0"/>
              <a:t>Click to add navigation/</a:t>
            </a:r>
            <a:r>
              <a:rPr lang="en-GB" noProof="0" dirty="0" err="1"/>
              <a:t>subheader</a:t>
            </a:r>
            <a:endParaRPr lang="en-GB" noProof="0" dirty="0"/>
          </a:p>
        </p:txBody>
      </p:sp>
      <p:sp>
        <p:nvSpPr>
          <p:cNvPr id="21" name="Subheader">
            <a:extLst>
              <a:ext uri="{FF2B5EF4-FFF2-40B4-BE49-F238E27FC236}">
                <a16:creationId xmlns:a16="http://schemas.microsoft.com/office/drawing/2014/main" id="{57967130-C256-E443-BF6D-9CFC31CE5F76}"/>
              </a:ext>
            </a:extLst>
          </p:cNvPr>
          <p:cNvSpPr>
            <a:spLocks noGrp="1"/>
          </p:cNvSpPr>
          <p:nvPr>
            <p:ph type="body" sz="quarter" idx="18" hasCustomPrompt="1"/>
          </p:nvPr>
        </p:nvSpPr>
        <p:spPr>
          <a:xfrm>
            <a:off x="323850" y="1360488"/>
            <a:ext cx="4176713" cy="307568"/>
          </a:xfrm>
        </p:spPr>
        <p:txBody>
          <a:bodyPr lIns="97200" rIns="216000"/>
          <a:lstStyle>
            <a:lvl1pPr marL="0" indent="0" algn="l">
              <a:lnSpc>
                <a:spcPct val="95000"/>
              </a:lnSpc>
              <a:spcBef>
                <a:spcPts val="0"/>
              </a:spcBef>
              <a:buNone/>
              <a:tabLst/>
              <a:defRPr sz="1200" b="1" spc="0" baseline="0"/>
            </a:lvl1pPr>
            <a:lvl2pPr marL="14288" indent="0" algn="ctr">
              <a:tabLst/>
              <a:defRPr/>
            </a:lvl2pPr>
            <a:lvl3pPr marL="14288" indent="0" algn="ctr">
              <a:tabLst/>
              <a:defRPr/>
            </a:lvl3pPr>
            <a:lvl4pPr marL="14288" indent="0" algn="ctr">
              <a:tabLst/>
              <a:defRPr/>
            </a:lvl4pPr>
            <a:lvl5pPr marL="14288" indent="0" algn="ctr">
              <a:tabLst/>
              <a:defRPr/>
            </a:lvl5pPr>
          </a:lstStyle>
          <a:p>
            <a:pPr lvl="0"/>
            <a:r>
              <a:rPr lang="en-GB" noProof="0" dirty="0"/>
              <a:t>Click to add </a:t>
            </a:r>
            <a:r>
              <a:rPr lang="en-GB" noProof="0" dirty="0" err="1"/>
              <a:t>subheader</a:t>
            </a:r>
            <a:endParaRPr lang="en-GB" noProof="0" dirty="0"/>
          </a:p>
        </p:txBody>
      </p:sp>
      <p:sp>
        <p:nvSpPr>
          <p:cNvPr id="23" name="Chart">
            <a:extLst>
              <a:ext uri="{FF2B5EF4-FFF2-40B4-BE49-F238E27FC236}">
                <a16:creationId xmlns:a16="http://schemas.microsoft.com/office/drawing/2014/main" id="{C2B34B54-75E3-4847-A989-9D65BE064B07}"/>
              </a:ext>
            </a:extLst>
          </p:cNvPr>
          <p:cNvSpPr>
            <a:spLocks noGrp="1"/>
          </p:cNvSpPr>
          <p:nvPr>
            <p:ph type="chart" sz="quarter" idx="15" hasCustomPrompt="1"/>
          </p:nvPr>
        </p:nvSpPr>
        <p:spPr>
          <a:xfrm>
            <a:off x="323849" y="1716712"/>
            <a:ext cx="8496299" cy="2881463"/>
          </a:xfrm>
        </p:spPr>
        <p:txBody>
          <a:bodyPr/>
          <a:lstStyle>
            <a:lvl1pPr algn="ctr">
              <a:buNone/>
              <a:defRPr sz="800"/>
            </a:lvl1pPr>
          </a:lstStyle>
          <a:p>
            <a:r>
              <a:rPr lang="en-GB" noProof="0" dirty="0"/>
              <a:t>Click on the icon to add chart</a:t>
            </a:r>
          </a:p>
        </p:txBody>
      </p:sp>
      <p:sp>
        <p:nvSpPr>
          <p:cNvPr id="2" name="Notes">
            <a:extLst>
              <a:ext uri="{FF2B5EF4-FFF2-40B4-BE49-F238E27FC236}">
                <a16:creationId xmlns:a16="http://schemas.microsoft.com/office/drawing/2014/main" id="{56F3C05D-CBAA-7405-9D43-C81BCAE49E3E}"/>
              </a:ext>
            </a:extLst>
          </p:cNvPr>
          <p:cNvSpPr>
            <a:spLocks noGrp="1"/>
          </p:cNvSpPr>
          <p:nvPr>
            <p:ph type="body" sz="quarter" idx="19" hasCustomPrompt="1"/>
          </p:nvPr>
        </p:nvSpPr>
        <p:spPr>
          <a:xfrm>
            <a:off x="323850" y="4695825"/>
            <a:ext cx="8640860" cy="144463"/>
          </a:xfrm>
        </p:spPr>
        <p:txBody>
          <a:bodyPr lIns="111600" tIns="0" rIns="216000" bIns="18000" anchor="b"/>
          <a:lstStyle>
            <a:lvl1pPr marL="0" indent="0">
              <a:spcBef>
                <a:spcPts val="0"/>
              </a:spcBef>
              <a:buNone/>
              <a:tabLst/>
              <a:defRPr sz="600"/>
            </a:lvl1pPr>
            <a:lvl2pPr>
              <a:buNone/>
              <a:defRPr sz="800"/>
            </a:lvl2pPr>
            <a:lvl3pPr>
              <a:buNone/>
              <a:defRPr sz="800"/>
            </a:lvl3pPr>
            <a:lvl4pPr>
              <a:buNone/>
              <a:defRPr sz="800"/>
            </a:lvl4pPr>
            <a:lvl5pPr>
              <a:buNone/>
              <a:defRPr sz="800"/>
            </a:lvl5pPr>
          </a:lstStyle>
          <a:p>
            <a:pPr lvl="0"/>
            <a:r>
              <a:rPr lang="en-GB" noProof="0" dirty="0"/>
              <a:t>*Click to add footnotes</a:t>
            </a:r>
          </a:p>
        </p:txBody>
      </p:sp>
      <p:sp>
        <p:nvSpPr>
          <p:cNvPr id="3" name="Date">
            <a:extLst>
              <a:ext uri="{FF2B5EF4-FFF2-40B4-BE49-F238E27FC236}">
                <a16:creationId xmlns:a16="http://schemas.microsoft.com/office/drawing/2014/main" id="{C57FF860-80C4-F544-9349-277B28F447FB}"/>
              </a:ext>
            </a:extLst>
          </p:cNvPr>
          <p:cNvSpPr>
            <a:spLocks noGrp="1"/>
          </p:cNvSpPr>
          <p:nvPr>
            <p:ph type="dt" sz="half" idx="10"/>
          </p:nvPr>
        </p:nvSpPr>
        <p:spPr/>
        <p:txBody>
          <a:bodyPr/>
          <a:lstStyle/>
          <a:p>
            <a:fld id="{D313477F-7D52-EC41-B4E9-226A64704F58}" type="datetime1">
              <a:rPr lang="sv-SE" noProof="0" smtClean="0"/>
              <a:t>2024-09-17</a:t>
            </a:fld>
            <a:endParaRPr lang="en-GB" noProof="0"/>
          </a:p>
        </p:txBody>
      </p:sp>
      <p:sp>
        <p:nvSpPr>
          <p:cNvPr id="4" name="Number">
            <a:extLst>
              <a:ext uri="{FF2B5EF4-FFF2-40B4-BE49-F238E27FC236}">
                <a16:creationId xmlns:a16="http://schemas.microsoft.com/office/drawing/2014/main" id="{61938E86-6CF5-9C42-AB2F-96E9B547A11F}"/>
              </a:ext>
            </a:extLst>
          </p:cNvPr>
          <p:cNvSpPr>
            <a:spLocks noGrp="1"/>
          </p:cNvSpPr>
          <p:nvPr>
            <p:ph type="sldNum" sz="quarter" idx="11"/>
          </p:nvPr>
        </p:nvSpPr>
        <p:spPr/>
        <p:txBody>
          <a:bodyPr/>
          <a:lstStyle/>
          <a:p>
            <a:fld id="{17CD396C-6A52-4D5A-BAE3-92A1CC3BBDE0}" type="slidenum">
              <a:rPr lang="en-GB" noProof="0" smtClean="0"/>
              <a:pPr/>
              <a:t>‹#›</a:t>
            </a:fld>
            <a:endParaRPr lang="en-GB" noProof="0"/>
          </a:p>
        </p:txBody>
      </p:sp>
      <p:sp>
        <p:nvSpPr>
          <p:cNvPr id="11" name="Footer">
            <a:extLst>
              <a:ext uri="{FF2B5EF4-FFF2-40B4-BE49-F238E27FC236}">
                <a16:creationId xmlns:a16="http://schemas.microsoft.com/office/drawing/2014/main" id="{9ADEEDE8-0D1B-9549-A4E1-0C71E9FA9307}"/>
              </a:ext>
            </a:extLst>
          </p:cNvPr>
          <p:cNvSpPr>
            <a:spLocks noGrp="1"/>
          </p:cNvSpPr>
          <p:nvPr>
            <p:ph type="ftr" sz="quarter" idx="3"/>
          </p:nvPr>
        </p:nvSpPr>
        <p:spPr>
          <a:xfrm>
            <a:off x="6084887" y="4901296"/>
            <a:ext cx="2879823" cy="115200"/>
          </a:xfrm>
          <a:prstGeom prst="rect">
            <a:avLst/>
          </a:prstGeom>
        </p:spPr>
        <p:txBody>
          <a:bodyPr vert="horz" lIns="0" tIns="0" rIns="0" bIns="0" rtlCol="0" anchor="t"/>
          <a:lstStyle>
            <a:lvl1pPr algn="r">
              <a:defRPr sz="600">
                <a:solidFill>
                  <a:srgbClr val="737373"/>
                </a:solidFill>
              </a:defRPr>
            </a:lvl1pPr>
          </a:lstStyle>
          <a:p>
            <a:r>
              <a:rPr lang="en-GB" noProof="0"/>
              <a:t>Go to header/footer to change text </a:t>
            </a:r>
          </a:p>
          <a:p>
            <a:endParaRPr lang="en-GB" noProof="0"/>
          </a:p>
        </p:txBody>
      </p:sp>
    </p:spTree>
    <p:extLst>
      <p:ext uri="{BB962C8B-B14F-4D97-AF65-F5344CB8AC3E}">
        <p14:creationId xmlns:p14="http://schemas.microsoft.com/office/powerpoint/2010/main" val="2329899994"/>
      </p:ext>
    </p:extLst>
  </p:cSld>
  <p:clrMapOvr>
    <a:masterClrMapping/>
  </p:clrMapOvr>
  <p:extLst>
    <p:ext uri="{DCECCB84-F9BA-43D5-87BE-67443E8EF086}">
      <p15:sldGuideLst xmlns:p15="http://schemas.microsoft.com/office/powerpoint/2012/main"/>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2 Large Table">
    <p:bg>
      <p:bgPr>
        <a:solidFill>
          <a:schemeClr val="bg2"/>
        </a:solidFill>
        <a:effectLst/>
      </p:bgPr>
    </p:bg>
    <p:spTree>
      <p:nvGrpSpPr>
        <p:cNvPr id="1" name=""/>
        <p:cNvGrpSpPr/>
        <p:nvPr/>
      </p:nvGrpSpPr>
      <p:grpSpPr>
        <a:xfrm>
          <a:off x="0" y="0"/>
          <a:ext cx="0" cy="0"/>
          <a:chOff x="0" y="0"/>
          <a:chExt cx="0" cy="0"/>
        </a:xfrm>
      </p:grpSpPr>
      <p:sp>
        <p:nvSpPr>
          <p:cNvPr id="16" name="Title">
            <a:extLst>
              <a:ext uri="{FF2B5EF4-FFF2-40B4-BE49-F238E27FC236}">
                <a16:creationId xmlns:a16="http://schemas.microsoft.com/office/drawing/2014/main" id="{29C1BAB5-302C-E24B-AF46-F5810100CE40}"/>
              </a:ext>
            </a:extLst>
          </p:cNvPr>
          <p:cNvSpPr>
            <a:spLocks noGrp="1"/>
          </p:cNvSpPr>
          <p:nvPr>
            <p:ph type="title" hasCustomPrompt="1"/>
          </p:nvPr>
        </p:nvSpPr>
        <p:spPr>
          <a:xfrm>
            <a:off x="323850" y="545326"/>
            <a:ext cx="8496299" cy="741454"/>
          </a:xfrm>
        </p:spPr>
        <p:txBody>
          <a:bodyPr rIns="216000"/>
          <a:lstStyle>
            <a:lvl1pPr>
              <a:defRPr spc="-50" baseline="0"/>
            </a:lvl1pPr>
          </a:lstStyle>
          <a:p>
            <a:r>
              <a:rPr lang="en-GB" noProof="0" dirty="0"/>
              <a:t>Click to add a headline of maximum two lines</a:t>
            </a:r>
          </a:p>
        </p:txBody>
      </p:sp>
      <p:sp>
        <p:nvSpPr>
          <p:cNvPr id="9" name="Navigation">
            <a:extLst>
              <a:ext uri="{FF2B5EF4-FFF2-40B4-BE49-F238E27FC236}">
                <a16:creationId xmlns:a16="http://schemas.microsoft.com/office/drawing/2014/main" id="{03424855-B277-8744-9C85-9975925B8200}"/>
              </a:ext>
            </a:extLst>
          </p:cNvPr>
          <p:cNvSpPr>
            <a:spLocks noGrp="1"/>
          </p:cNvSpPr>
          <p:nvPr>
            <p:ph type="body" sz="quarter" idx="14" hasCustomPrompt="1"/>
          </p:nvPr>
        </p:nvSpPr>
        <p:spPr>
          <a:xfrm>
            <a:off x="323849" y="276226"/>
            <a:ext cx="5616575" cy="276999"/>
          </a:xfrm>
        </p:spPr>
        <p:txBody>
          <a:bodyPr lIns="111600" rIns="216000" anchor="t"/>
          <a:lstStyle>
            <a:lvl1pPr marL="3175" indent="-3175">
              <a:buNone/>
              <a:tabLst/>
              <a:defRPr sz="1200" b="1"/>
            </a:lvl1pPr>
            <a:lvl2pPr>
              <a:buNone/>
              <a:defRPr/>
            </a:lvl2pPr>
            <a:lvl3pPr>
              <a:buNone/>
              <a:defRPr/>
            </a:lvl3pPr>
            <a:lvl4pPr>
              <a:buNone/>
              <a:defRPr/>
            </a:lvl4pPr>
            <a:lvl5pPr>
              <a:buNone/>
              <a:defRPr/>
            </a:lvl5pPr>
          </a:lstStyle>
          <a:p>
            <a:pPr lvl="0"/>
            <a:r>
              <a:rPr lang="en-GB" noProof="0" dirty="0"/>
              <a:t>Click to add navigation/</a:t>
            </a:r>
            <a:r>
              <a:rPr lang="en-GB" noProof="0" dirty="0" err="1"/>
              <a:t>subheader</a:t>
            </a:r>
            <a:endParaRPr lang="en-GB" noProof="0" dirty="0"/>
          </a:p>
        </p:txBody>
      </p:sp>
      <p:sp>
        <p:nvSpPr>
          <p:cNvPr id="21" name="Subheader">
            <a:extLst>
              <a:ext uri="{FF2B5EF4-FFF2-40B4-BE49-F238E27FC236}">
                <a16:creationId xmlns:a16="http://schemas.microsoft.com/office/drawing/2014/main" id="{57967130-C256-E443-BF6D-9CFC31CE5F76}"/>
              </a:ext>
            </a:extLst>
          </p:cNvPr>
          <p:cNvSpPr>
            <a:spLocks noGrp="1"/>
          </p:cNvSpPr>
          <p:nvPr>
            <p:ph type="body" sz="quarter" idx="18" hasCustomPrompt="1"/>
          </p:nvPr>
        </p:nvSpPr>
        <p:spPr>
          <a:xfrm>
            <a:off x="323850" y="1360488"/>
            <a:ext cx="4176713" cy="307568"/>
          </a:xfrm>
        </p:spPr>
        <p:txBody>
          <a:bodyPr lIns="97200" rIns="216000"/>
          <a:lstStyle>
            <a:lvl1pPr marL="0" indent="0" algn="l">
              <a:lnSpc>
                <a:spcPct val="95000"/>
              </a:lnSpc>
              <a:spcBef>
                <a:spcPts val="0"/>
              </a:spcBef>
              <a:buNone/>
              <a:tabLst/>
              <a:defRPr sz="1200" b="1" spc="0" baseline="0"/>
            </a:lvl1pPr>
            <a:lvl2pPr marL="14288" indent="0" algn="ctr">
              <a:tabLst/>
              <a:defRPr/>
            </a:lvl2pPr>
            <a:lvl3pPr marL="14288" indent="0" algn="ctr">
              <a:tabLst/>
              <a:defRPr/>
            </a:lvl3pPr>
            <a:lvl4pPr marL="14288" indent="0" algn="ctr">
              <a:tabLst/>
              <a:defRPr/>
            </a:lvl4pPr>
            <a:lvl5pPr marL="14288" indent="0" algn="ctr">
              <a:tabLst/>
              <a:defRPr/>
            </a:lvl5pPr>
          </a:lstStyle>
          <a:p>
            <a:pPr lvl="0"/>
            <a:r>
              <a:rPr lang="en-GB" noProof="0" dirty="0"/>
              <a:t>Click to add </a:t>
            </a:r>
            <a:r>
              <a:rPr lang="en-GB" noProof="0" dirty="0" err="1"/>
              <a:t>subheader</a:t>
            </a:r>
            <a:endParaRPr lang="en-GB" noProof="0" dirty="0"/>
          </a:p>
        </p:txBody>
      </p:sp>
      <p:sp>
        <p:nvSpPr>
          <p:cNvPr id="6" name="Table">
            <a:extLst>
              <a:ext uri="{FF2B5EF4-FFF2-40B4-BE49-F238E27FC236}">
                <a16:creationId xmlns:a16="http://schemas.microsoft.com/office/drawing/2014/main" id="{811F8CED-6808-7E46-91B7-C4DDE3339131}"/>
              </a:ext>
            </a:extLst>
          </p:cNvPr>
          <p:cNvSpPr>
            <a:spLocks noGrp="1"/>
          </p:cNvSpPr>
          <p:nvPr>
            <p:ph type="tbl" sz="quarter" idx="20" hasCustomPrompt="1"/>
          </p:nvPr>
        </p:nvSpPr>
        <p:spPr>
          <a:xfrm>
            <a:off x="323850" y="1718174"/>
            <a:ext cx="8496300" cy="2880000"/>
          </a:xfrm>
        </p:spPr>
        <p:txBody>
          <a:bodyPr/>
          <a:lstStyle>
            <a:lvl1pPr algn="ctr">
              <a:buNone/>
              <a:defRPr sz="800"/>
            </a:lvl1pPr>
          </a:lstStyle>
          <a:p>
            <a:r>
              <a:rPr lang="en-GB" noProof="0" dirty="0"/>
              <a:t>Click on the icon to add table</a:t>
            </a:r>
          </a:p>
        </p:txBody>
      </p:sp>
      <p:sp>
        <p:nvSpPr>
          <p:cNvPr id="2" name="Notes">
            <a:extLst>
              <a:ext uri="{FF2B5EF4-FFF2-40B4-BE49-F238E27FC236}">
                <a16:creationId xmlns:a16="http://schemas.microsoft.com/office/drawing/2014/main" id="{E76A647B-DB99-9B02-B958-DF290E528331}"/>
              </a:ext>
            </a:extLst>
          </p:cNvPr>
          <p:cNvSpPr>
            <a:spLocks noGrp="1"/>
          </p:cNvSpPr>
          <p:nvPr>
            <p:ph type="body" sz="quarter" idx="19" hasCustomPrompt="1"/>
          </p:nvPr>
        </p:nvSpPr>
        <p:spPr>
          <a:xfrm>
            <a:off x="323850" y="4695825"/>
            <a:ext cx="4176715" cy="144463"/>
          </a:xfrm>
        </p:spPr>
        <p:txBody>
          <a:bodyPr lIns="111600" tIns="0" rIns="216000" bIns="18000" anchor="b"/>
          <a:lstStyle>
            <a:lvl1pPr marL="0" indent="0">
              <a:spcBef>
                <a:spcPts val="0"/>
              </a:spcBef>
              <a:buNone/>
              <a:tabLst/>
              <a:defRPr sz="600"/>
            </a:lvl1pPr>
            <a:lvl2pPr>
              <a:buNone/>
              <a:defRPr sz="800"/>
            </a:lvl2pPr>
            <a:lvl3pPr>
              <a:buNone/>
              <a:defRPr sz="800"/>
            </a:lvl3pPr>
            <a:lvl4pPr>
              <a:buNone/>
              <a:defRPr sz="800"/>
            </a:lvl4pPr>
            <a:lvl5pPr>
              <a:buNone/>
              <a:defRPr sz="800"/>
            </a:lvl5pPr>
          </a:lstStyle>
          <a:p>
            <a:pPr lvl="0"/>
            <a:r>
              <a:rPr lang="en-GB" noProof="0" dirty="0"/>
              <a:t>*Click to add footnotes</a:t>
            </a:r>
          </a:p>
        </p:txBody>
      </p:sp>
      <p:sp>
        <p:nvSpPr>
          <p:cNvPr id="3" name="Date">
            <a:extLst>
              <a:ext uri="{FF2B5EF4-FFF2-40B4-BE49-F238E27FC236}">
                <a16:creationId xmlns:a16="http://schemas.microsoft.com/office/drawing/2014/main" id="{C57FF860-80C4-F544-9349-277B28F447FB}"/>
              </a:ext>
            </a:extLst>
          </p:cNvPr>
          <p:cNvSpPr>
            <a:spLocks noGrp="1"/>
          </p:cNvSpPr>
          <p:nvPr>
            <p:ph type="dt" sz="half" idx="10"/>
          </p:nvPr>
        </p:nvSpPr>
        <p:spPr/>
        <p:txBody>
          <a:bodyPr/>
          <a:lstStyle/>
          <a:p>
            <a:fld id="{6F5F300D-2F63-0746-B43B-8966DA34D953}" type="datetime1">
              <a:rPr lang="sv-SE" noProof="0" smtClean="0"/>
              <a:t>2024-09-17</a:t>
            </a:fld>
            <a:endParaRPr lang="en-GB" noProof="0"/>
          </a:p>
        </p:txBody>
      </p:sp>
      <p:sp>
        <p:nvSpPr>
          <p:cNvPr id="4" name="Number">
            <a:extLst>
              <a:ext uri="{FF2B5EF4-FFF2-40B4-BE49-F238E27FC236}">
                <a16:creationId xmlns:a16="http://schemas.microsoft.com/office/drawing/2014/main" id="{61938E86-6CF5-9C42-AB2F-96E9B547A11F}"/>
              </a:ext>
            </a:extLst>
          </p:cNvPr>
          <p:cNvSpPr>
            <a:spLocks noGrp="1"/>
          </p:cNvSpPr>
          <p:nvPr>
            <p:ph type="sldNum" sz="quarter" idx="11"/>
          </p:nvPr>
        </p:nvSpPr>
        <p:spPr/>
        <p:txBody>
          <a:bodyPr/>
          <a:lstStyle/>
          <a:p>
            <a:fld id="{17CD396C-6A52-4D5A-BAE3-92A1CC3BBDE0}" type="slidenum">
              <a:rPr lang="en-GB" noProof="0" smtClean="0"/>
              <a:pPr/>
              <a:t>‹#›</a:t>
            </a:fld>
            <a:endParaRPr lang="en-GB" noProof="0"/>
          </a:p>
        </p:txBody>
      </p:sp>
      <p:sp>
        <p:nvSpPr>
          <p:cNvPr id="11" name="Footer">
            <a:extLst>
              <a:ext uri="{FF2B5EF4-FFF2-40B4-BE49-F238E27FC236}">
                <a16:creationId xmlns:a16="http://schemas.microsoft.com/office/drawing/2014/main" id="{4E4579F6-66FC-3140-A0B3-75F166B05102}"/>
              </a:ext>
            </a:extLst>
          </p:cNvPr>
          <p:cNvSpPr>
            <a:spLocks noGrp="1"/>
          </p:cNvSpPr>
          <p:nvPr>
            <p:ph type="ftr" sz="quarter" idx="3"/>
          </p:nvPr>
        </p:nvSpPr>
        <p:spPr>
          <a:xfrm>
            <a:off x="6084887" y="4901296"/>
            <a:ext cx="2879823" cy="115200"/>
          </a:xfrm>
          <a:prstGeom prst="rect">
            <a:avLst/>
          </a:prstGeom>
        </p:spPr>
        <p:txBody>
          <a:bodyPr vert="horz" lIns="0" tIns="0" rIns="0" bIns="0" rtlCol="0" anchor="t"/>
          <a:lstStyle>
            <a:lvl1pPr algn="r">
              <a:defRPr sz="600">
                <a:solidFill>
                  <a:srgbClr val="737373"/>
                </a:solidFill>
              </a:defRPr>
            </a:lvl1pPr>
          </a:lstStyle>
          <a:p>
            <a:r>
              <a:rPr lang="en-GB" noProof="0"/>
              <a:t>Go to header/footer to change text </a:t>
            </a:r>
          </a:p>
          <a:p>
            <a:endParaRPr lang="en-GB" noProof="0"/>
          </a:p>
        </p:txBody>
      </p:sp>
    </p:spTree>
    <p:extLst>
      <p:ext uri="{BB962C8B-B14F-4D97-AF65-F5344CB8AC3E}">
        <p14:creationId xmlns:p14="http://schemas.microsoft.com/office/powerpoint/2010/main" val="457841054"/>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 Agenda Arrows">
    <p:spTree>
      <p:nvGrpSpPr>
        <p:cNvPr id="1" name=""/>
        <p:cNvGrpSpPr/>
        <p:nvPr/>
      </p:nvGrpSpPr>
      <p:grpSpPr>
        <a:xfrm>
          <a:off x="0" y="0"/>
          <a:ext cx="0" cy="0"/>
          <a:chOff x="0" y="0"/>
          <a:chExt cx="0" cy="0"/>
        </a:xfrm>
      </p:grpSpPr>
      <p:sp>
        <p:nvSpPr>
          <p:cNvPr id="9" name="Rektangel">
            <a:extLst>
              <a:ext uri="{FF2B5EF4-FFF2-40B4-BE49-F238E27FC236}">
                <a16:creationId xmlns:a16="http://schemas.microsoft.com/office/drawing/2014/main" id="{4DCAD1AE-8D97-2642-99F1-C37A733B7968}"/>
              </a:ext>
            </a:extLst>
          </p:cNvPr>
          <p:cNvSpPr/>
          <p:nvPr userDrawn="1"/>
        </p:nvSpPr>
        <p:spPr>
          <a:xfrm>
            <a:off x="179388" y="158750"/>
            <a:ext cx="5761037" cy="468153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10" name="Image">
            <a:extLst>
              <a:ext uri="{FF2B5EF4-FFF2-40B4-BE49-F238E27FC236}">
                <a16:creationId xmlns:a16="http://schemas.microsoft.com/office/drawing/2014/main" id="{69385D67-02A2-3847-B925-568E12036F00}"/>
              </a:ext>
            </a:extLst>
          </p:cNvPr>
          <p:cNvSpPr>
            <a:spLocks noGrp="1"/>
          </p:cNvSpPr>
          <p:nvPr>
            <p:ph type="pic" sz="quarter" idx="15" hasCustomPrompt="1"/>
          </p:nvPr>
        </p:nvSpPr>
        <p:spPr>
          <a:xfrm>
            <a:off x="6084887" y="158750"/>
            <a:ext cx="2879725" cy="4681538"/>
          </a:xfrm>
          <a:blipFill dpi="0" rotWithShape="1">
            <a:blip r:embed="rId2"/>
            <a:srcRect/>
            <a:tile tx="0" ty="0" sx="100000" sy="100000" flip="none" algn="tl"/>
          </a:blipFill>
        </p:spPr>
        <p:txBody>
          <a:bodyPr/>
          <a:lstStyle>
            <a:lvl1pPr algn="ctr">
              <a:buNone/>
              <a:defRPr sz="800">
                <a:solidFill>
                  <a:schemeClr val="bg1">
                    <a:lumMod val="75000"/>
                  </a:schemeClr>
                </a:solidFill>
              </a:defRPr>
            </a:lvl1pPr>
          </a:lstStyle>
          <a:p>
            <a:r>
              <a:rPr lang="en-GB" noProof="0"/>
              <a:t>Click on the icon to add an image</a:t>
            </a:r>
          </a:p>
        </p:txBody>
      </p:sp>
      <p:sp>
        <p:nvSpPr>
          <p:cNvPr id="17" name="Title">
            <a:extLst>
              <a:ext uri="{FF2B5EF4-FFF2-40B4-BE49-F238E27FC236}">
                <a16:creationId xmlns:a16="http://schemas.microsoft.com/office/drawing/2014/main" id="{2A7B5CC4-3731-AB42-B5BE-731595BD8458}"/>
              </a:ext>
            </a:extLst>
          </p:cNvPr>
          <p:cNvSpPr>
            <a:spLocks noGrp="1"/>
          </p:cNvSpPr>
          <p:nvPr>
            <p:ph type="title" hasCustomPrompt="1"/>
          </p:nvPr>
        </p:nvSpPr>
        <p:spPr>
          <a:xfrm>
            <a:off x="323850" y="239375"/>
            <a:ext cx="5616574" cy="625283"/>
          </a:xfrm>
        </p:spPr>
        <p:txBody>
          <a:bodyPr rIns="216000"/>
          <a:lstStyle>
            <a:lvl1pPr>
              <a:defRPr sz="3000" spc="-70" baseline="0"/>
            </a:lvl1pPr>
          </a:lstStyle>
          <a:p>
            <a:r>
              <a:rPr lang="en-GB" dirty="0"/>
              <a:t>Add agenda headline</a:t>
            </a:r>
          </a:p>
        </p:txBody>
      </p:sp>
      <p:sp>
        <p:nvSpPr>
          <p:cNvPr id="12" name="Text">
            <a:extLst>
              <a:ext uri="{FF2B5EF4-FFF2-40B4-BE49-F238E27FC236}">
                <a16:creationId xmlns:a16="http://schemas.microsoft.com/office/drawing/2014/main" id="{D84E0A46-5973-4E46-9096-4F1FFEB637F6}"/>
              </a:ext>
            </a:extLst>
          </p:cNvPr>
          <p:cNvSpPr>
            <a:spLocks noGrp="1"/>
          </p:cNvSpPr>
          <p:nvPr>
            <p:ph type="body" sz="quarter" idx="13" hasCustomPrompt="1"/>
          </p:nvPr>
        </p:nvSpPr>
        <p:spPr>
          <a:xfrm>
            <a:off x="323851" y="1093013"/>
            <a:ext cx="5616574" cy="3529178"/>
          </a:xfrm>
        </p:spPr>
        <p:txBody>
          <a:bodyPr rIns="216000"/>
          <a:lstStyle>
            <a:lvl1pPr marL="266700" indent="-266700">
              <a:lnSpc>
                <a:spcPct val="95000"/>
              </a:lnSpc>
              <a:spcBef>
                <a:spcPts val="1000"/>
              </a:spcBef>
              <a:spcAft>
                <a:spcPts val="0"/>
              </a:spcAft>
              <a:buFontTx/>
              <a:buBlip>
                <a:blip r:embed="rId3">
                  <a:extLst>
                    <a:ext uri="{96DAC541-7B7A-43D3-8B79-37D633B846F1}">
                      <asvg:svgBlip xmlns:asvg="http://schemas.microsoft.com/office/drawing/2016/SVG/main" r:embed="rId4"/>
                    </a:ext>
                  </a:extLst>
                </a:blip>
              </a:buBlip>
              <a:tabLst/>
              <a:defRPr sz="1800" b="1"/>
            </a:lvl1pPr>
            <a:lvl2pPr marL="276225" indent="0">
              <a:spcBef>
                <a:spcPts val="0"/>
              </a:spcBef>
              <a:spcAft>
                <a:spcPts val="1000"/>
              </a:spcAft>
              <a:buFontTx/>
              <a:buNone/>
              <a:tabLst/>
              <a:defRPr sz="1400" b="0"/>
            </a:lvl2pPr>
            <a:lvl3pPr marL="15875" indent="-15875">
              <a:tabLst/>
              <a:defRPr sz="2400" b="1"/>
            </a:lvl3pPr>
            <a:lvl4pPr marL="15875" indent="-15875">
              <a:tabLst/>
              <a:defRPr sz="2400" b="1"/>
            </a:lvl4pPr>
            <a:lvl5pPr marL="15875" indent="-15875">
              <a:tabLst/>
              <a:defRPr sz="2400" b="1"/>
            </a:lvl5pPr>
          </a:lstStyle>
          <a:p>
            <a:pPr lvl="0"/>
            <a:r>
              <a:rPr lang="en-GB" noProof="0" dirty="0"/>
              <a:t>Click to add text</a:t>
            </a:r>
          </a:p>
          <a:p>
            <a:pPr lvl="1"/>
            <a:r>
              <a:rPr lang="en-GB" noProof="0" dirty="0"/>
              <a:t>Second level (press TAB)</a:t>
            </a:r>
          </a:p>
        </p:txBody>
      </p:sp>
      <p:sp>
        <p:nvSpPr>
          <p:cNvPr id="38" name="Date">
            <a:extLst>
              <a:ext uri="{FF2B5EF4-FFF2-40B4-BE49-F238E27FC236}">
                <a16:creationId xmlns:a16="http://schemas.microsoft.com/office/drawing/2014/main" id="{B7D04508-015B-A24C-A068-9517A03041E5}"/>
              </a:ext>
            </a:extLst>
          </p:cNvPr>
          <p:cNvSpPr>
            <a:spLocks noGrp="1"/>
          </p:cNvSpPr>
          <p:nvPr>
            <p:ph type="dt" sz="half" idx="2"/>
          </p:nvPr>
        </p:nvSpPr>
        <p:spPr>
          <a:xfrm>
            <a:off x="110287" y="4901296"/>
            <a:ext cx="2948826" cy="115200"/>
          </a:xfrm>
          <a:prstGeom prst="rect">
            <a:avLst/>
          </a:prstGeom>
        </p:spPr>
        <p:txBody>
          <a:bodyPr vert="horz" lIns="0" tIns="0" rIns="0" bIns="0" rtlCol="0" anchor="t"/>
          <a:lstStyle>
            <a:lvl1pPr algn="l">
              <a:defRPr sz="600" b="0">
                <a:solidFill>
                  <a:srgbClr val="737373"/>
                </a:solidFill>
              </a:defRPr>
            </a:lvl1pPr>
          </a:lstStyle>
          <a:p>
            <a:fld id="{44DB898C-9087-4543-B38C-FB8719DF3795}" type="datetime1">
              <a:rPr lang="sv-SE" noProof="0" smtClean="0"/>
              <a:t>2024-09-17</a:t>
            </a:fld>
            <a:endParaRPr lang="en-GB" noProof="0"/>
          </a:p>
        </p:txBody>
      </p:sp>
      <p:sp>
        <p:nvSpPr>
          <p:cNvPr id="39" name="Number">
            <a:extLst>
              <a:ext uri="{FF2B5EF4-FFF2-40B4-BE49-F238E27FC236}">
                <a16:creationId xmlns:a16="http://schemas.microsoft.com/office/drawing/2014/main" id="{24E3E452-24F0-1B44-9014-429AC576B5B6}"/>
              </a:ext>
            </a:extLst>
          </p:cNvPr>
          <p:cNvSpPr>
            <a:spLocks noGrp="1"/>
          </p:cNvSpPr>
          <p:nvPr>
            <p:ph type="sldNum" sz="quarter" idx="4"/>
          </p:nvPr>
        </p:nvSpPr>
        <p:spPr>
          <a:xfrm>
            <a:off x="8640418" y="5003474"/>
            <a:ext cx="324294" cy="82456"/>
          </a:xfrm>
          <a:prstGeom prst="rect">
            <a:avLst/>
          </a:prstGeom>
        </p:spPr>
        <p:txBody>
          <a:bodyPr vert="horz" lIns="0" tIns="0" rIns="0" bIns="0" rtlCol="0" anchor="t"/>
          <a:lstStyle>
            <a:lvl1pPr algn="r">
              <a:defRPr sz="600" b="0">
                <a:solidFill>
                  <a:srgbClr val="737373"/>
                </a:solidFill>
              </a:defRPr>
            </a:lvl1pPr>
          </a:lstStyle>
          <a:p>
            <a:fld id="{17CD396C-6A52-4D5A-BAE3-92A1CC3BBDE0}" type="slidenum">
              <a:rPr lang="en-GB" noProof="0" smtClean="0"/>
              <a:pPr/>
              <a:t>‹#›</a:t>
            </a:fld>
            <a:endParaRPr lang="en-GB" noProof="0"/>
          </a:p>
        </p:txBody>
      </p:sp>
      <p:sp>
        <p:nvSpPr>
          <p:cNvPr id="13" name="Footer">
            <a:extLst>
              <a:ext uri="{FF2B5EF4-FFF2-40B4-BE49-F238E27FC236}">
                <a16:creationId xmlns:a16="http://schemas.microsoft.com/office/drawing/2014/main" id="{B10204F0-D72F-7C43-9047-C52F851EBA3E}"/>
              </a:ext>
            </a:extLst>
          </p:cNvPr>
          <p:cNvSpPr>
            <a:spLocks noGrp="1"/>
          </p:cNvSpPr>
          <p:nvPr>
            <p:ph type="ftr" sz="quarter" idx="3"/>
          </p:nvPr>
        </p:nvSpPr>
        <p:spPr>
          <a:xfrm>
            <a:off x="6084887" y="4901296"/>
            <a:ext cx="2879823" cy="115200"/>
          </a:xfrm>
          <a:prstGeom prst="rect">
            <a:avLst/>
          </a:prstGeom>
        </p:spPr>
        <p:txBody>
          <a:bodyPr vert="horz" lIns="0" tIns="0" rIns="0" bIns="0" rtlCol="0" anchor="t"/>
          <a:lstStyle>
            <a:lvl1pPr algn="r">
              <a:defRPr sz="600">
                <a:solidFill>
                  <a:srgbClr val="737373"/>
                </a:solidFill>
              </a:defRPr>
            </a:lvl1pPr>
          </a:lstStyle>
          <a:p>
            <a:r>
              <a:rPr lang="en-GB" noProof="0"/>
              <a:t>Go to header/footer to change text </a:t>
            </a:r>
          </a:p>
          <a:p>
            <a:endParaRPr lang="en-GB" noProof="0"/>
          </a:p>
        </p:txBody>
      </p:sp>
    </p:spTree>
    <p:extLst>
      <p:ext uri="{BB962C8B-B14F-4D97-AF65-F5344CB8AC3E}">
        <p14:creationId xmlns:p14="http://schemas.microsoft.com/office/powerpoint/2010/main" val="2882539785"/>
      </p:ext>
    </p:extLst>
  </p:cSld>
  <p:clrMapOvr>
    <a:masterClrMapping/>
  </p:clrMapOvr>
  <p:extLst>
    <p:ext uri="{DCECCB84-F9BA-43D5-87BE-67443E8EF086}">
      <p15:sldGuideLst xmlns:p15="http://schemas.microsoft.com/office/powerpoint/2012/main"/>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2 Headline only">
    <p:bg>
      <p:bgPr>
        <a:solidFill>
          <a:schemeClr val="bg2"/>
        </a:solidFill>
        <a:effectLst/>
      </p:bgPr>
    </p:bg>
    <p:spTree>
      <p:nvGrpSpPr>
        <p:cNvPr id="1" name=""/>
        <p:cNvGrpSpPr/>
        <p:nvPr/>
      </p:nvGrpSpPr>
      <p:grpSpPr>
        <a:xfrm>
          <a:off x="0" y="0"/>
          <a:ext cx="0" cy="0"/>
          <a:chOff x="0" y="0"/>
          <a:chExt cx="0" cy="0"/>
        </a:xfrm>
      </p:grpSpPr>
      <p:sp>
        <p:nvSpPr>
          <p:cNvPr id="16" name="Title">
            <a:extLst>
              <a:ext uri="{FF2B5EF4-FFF2-40B4-BE49-F238E27FC236}">
                <a16:creationId xmlns:a16="http://schemas.microsoft.com/office/drawing/2014/main" id="{29C1BAB5-302C-E24B-AF46-F5810100CE40}"/>
              </a:ext>
            </a:extLst>
          </p:cNvPr>
          <p:cNvSpPr>
            <a:spLocks noGrp="1"/>
          </p:cNvSpPr>
          <p:nvPr>
            <p:ph type="title" hasCustomPrompt="1"/>
          </p:nvPr>
        </p:nvSpPr>
        <p:spPr>
          <a:xfrm>
            <a:off x="323850" y="545326"/>
            <a:ext cx="8496299" cy="1182670"/>
          </a:xfrm>
        </p:spPr>
        <p:txBody>
          <a:bodyPr/>
          <a:lstStyle>
            <a:lvl1pPr>
              <a:defRPr spc="-50" baseline="0"/>
            </a:lvl1pPr>
          </a:lstStyle>
          <a:p>
            <a:r>
              <a:rPr lang="en-GB" noProof="0" dirty="0"/>
              <a:t>Click to add a headline of maximum three lines</a:t>
            </a:r>
          </a:p>
        </p:txBody>
      </p:sp>
      <p:sp>
        <p:nvSpPr>
          <p:cNvPr id="9" name="Navigation">
            <a:extLst>
              <a:ext uri="{FF2B5EF4-FFF2-40B4-BE49-F238E27FC236}">
                <a16:creationId xmlns:a16="http://schemas.microsoft.com/office/drawing/2014/main" id="{03424855-B277-8744-9C85-9975925B8200}"/>
              </a:ext>
            </a:extLst>
          </p:cNvPr>
          <p:cNvSpPr>
            <a:spLocks noGrp="1"/>
          </p:cNvSpPr>
          <p:nvPr>
            <p:ph type="body" sz="quarter" idx="14" hasCustomPrompt="1"/>
          </p:nvPr>
        </p:nvSpPr>
        <p:spPr>
          <a:xfrm>
            <a:off x="323850" y="276226"/>
            <a:ext cx="5418000" cy="276999"/>
          </a:xfrm>
        </p:spPr>
        <p:txBody>
          <a:bodyPr lIns="111600" anchor="t"/>
          <a:lstStyle>
            <a:lvl1pPr marL="3175" indent="-3175">
              <a:buNone/>
              <a:tabLst/>
              <a:defRPr sz="1200" b="1"/>
            </a:lvl1pPr>
            <a:lvl2pPr>
              <a:buNone/>
              <a:defRPr/>
            </a:lvl2pPr>
            <a:lvl3pPr>
              <a:buNone/>
              <a:defRPr/>
            </a:lvl3pPr>
            <a:lvl4pPr>
              <a:buNone/>
              <a:defRPr/>
            </a:lvl4pPr>
            <a:lvl5pPr>
              <a:buNone/>
              <a:defRPr/>
            </a:lvl5pPr>
          </a:lstStyle>
          <a:p>
            <a:pPr lvl="0"/>
            <a:r>
              <a:rPr lang="en-GB" noProof="0" dirty="0"/>
              <a:t>Click to add navigation/</a:t>
            </a:r>
            <a:r>
              <a:rPr lang="en-GB" noProof="0" dirty="0" err="1"/>
              <a:t>subheader</a:t>
            </a:r>
            <a:endParaRPr lang="en-GB" noProof="0" dirty="0"/>
          </a:p>
        </p:txBody>
      </p:sp>
      <p:sp>
        <p:nvSpPr>
          <p:cNvPr id="2" name="Notes">
            <a:extLst>
              <a:ext uri="{FF2B5EF4-FFF2-40B4-BE49-F238E27FC236}">
                <a16:creationId xmlns:a16="http://schemas.microsoft.com/office/drawing/2014/main" id="{0BE2A6D9-173C-0B33-E722-5D10DC11E6B5}"/>
              </a:ext>
            </a:extLst>
          </p:cNvPr>
          <p:cNvSpPr>
            <a:spLocks noGrp="1"/>
          </p:cNvSpPr>
          <p:nvPr>
            <p:ph type="body" sz="quarter" idx="19" hasCustomPrompt="1"/>
          </p:nvPr>
        </p:nvSpPr>
        <p:spPr>
          <a:xfrm>
            <a:off x="323850" y="4695825"/>
            <a:ext cx="4176715" cy="144463"/>
          </a:xfrm>
        </p:spPr>
        <p:txBody>
          <a:bodyPr lIns="111600" tIns="0" rIns="216000" bIns="18000" anchor="b"/>
          <a:lstStyle>
            <a:lvl1pPr marL="0" indent="0">
              <a:spcBef>
                <a:spcPts val="0"/>
              </a:spcBef>
              <a:buNone/>
              <a:tabLst/>
              <a:defRPr sz="600"/>
            </a:lvl1pPr>
            <a:lvl2pPr>
              <a:buNone/>
              <a:defRPr sz="800"/>
            </a:lvl2pPr>
            <a:lvl3pPr>
              <a:buNone/>
              <a:defRPr sz="800"/>
            </a:lvl3pPr>
            <a:lvl4pPr>
              <a:buNone/>
              <a:defRPr sz="800"/>
            </a:lvl4pPr>
            <a:lvl5pPr>
              <a:buNone/>
              <a:defRPr sz="800"/>
            </a:lvl5pPr>
          </a:lstStyle>
          <a:p>
            <a:pPr lvl="0"/>
            <a:r>
              <a:rPr lang="en-GB" noProof="0" dirty="0"/>
              <a:t>*Click to add footnotes</a:t>
            </a:r>
          </a:p>
        </p:txBody>
      </p:sp>
      <p:sp>
        <p:nvSpPr>
          <p:cNvPr id="3" name="Date">
            <a:extLst>
              <a:ext uri="{FF2B5EF4-FFF2-40B4-BE49-F238E27FC236}">
                <a16:creationId xmlns:a16="http://schemas.microsoft.com/office/drawing/2014/main" id="{C57FF860-80C4-F544-9349-277B28F447FB}"/>
              </a:ext>
            </a:extLst>
          </p:cNvPr>
          <p:cNvSpPr>
            <a:spLocks noGrp="1"/>
          </p:cNvSpPr>
          <p:nvPr>
            <p:ph type="dt" sz="half" idx="10"/>
          </p:nvPr>
        </p:nvSpPr>
        <p:spPr/>
        <p:txBody>
          <a:bodyPr/>
          <a:lstStyle/>
          <a:p>
            <a:fld id="{052F182B-4B8D-174F-885E-A608A7741C7F}" type="datetime1">
              <a:rPr lang="sv-SE" noProof="0" smtClean="0"/>
              <a:t>2024-09-17</a:t>
            </a:fld>
            <a:endParaRPr lang="en-GB" noProof="0"/>
          </a:p>
        </p:txBody>
      </p:sp>
      <p:sp>
        <p:nvSpPr>
          <p:cNvPr id="4" name="Number">
            <a:extLst>
              <a:ext uri="{FF2B5EF4-FFF2-40B4-BE49-F238E27FC236}">
                <a16:creationId xmlns:a16="http://schemas.microsoft.com/office/drawing/2014/main" id="{61938E86-6CF5-9C42-AB2F-96E9B547A11F}"/>
              </a:ext>
            </a:extLst>
          </p:cNvPr>
          <p:cNvSpPr>
            <a:spLocks noGrp="1"/>
          </p:cNvSpPr>
          <p:nvPr>
            <p:ph type="sldNum" sz="quarter" idx="11"/>
          </p:nvPr>
        </p:nvSpPr>
        <p:spPr/>
        <p:txBody>
          <a:bodyPr/>
          <a:lstStyle/>
          <a:p>
            <a:fld id="{17CD396C-6A52-4D5A-BAE3-92A1CC3BBDE0}" type="slidenum">
              <a:rPr lang="en-GB" noProof="0" smtClean="0"/>
              <a:pPr/>
              <a:t>‹#›</a:t>
            </a:fld>
            <a:endParaRPr lang="en-GB" noProof="0"/>
          </a:p>
        </p:txBody>
      </p:sp>
      <p:sp>
        <p:nvSpPr>
          <p:cNvPr id="11" name="Footer">
            <a:extLst>
              <a:ext uri="{FF2B5EF4-FFF2-40B4-BE49-F238E27FC236}">
                <a16:creationId xmlns:a16="http://schemas.microsoft.com/office/drawing/2014/main" id="{A552DAA9-741B-4541-B739-5E18BB32D240}"/>
              </a:ext>
            </a:extLst>
          </p:cNvPr>
          <p:cNvSpPr>
            <a:spLocks noGrp="1"/>
          </p:cNvSpPr>
          <p:nvPr>
            <p:ph type="ftr" sz="quarter" idx="3"/>
          </p:nvPr>
        </p:nvSpPr>
        <p:spPr>
          <a:xfrm>
            <a:off x="6084887" y="4901296"/>
            <a:ext cx="2879823" cy="115200"/>
          </a:xfrm>
          <a:prstGeom prst="rect">
            <a:avLst/>
          </a:prstGeom>
        </p:spPr>
        <p:txBody>
          <a:bodyPr vert="horz" lIns="0" tIns="0" rIns="0" bIns="0" rtlCol="0" anchor="t"/>
          <a:lstStyle>
            <a:lvl1pPr algn="r">
              <a:defRPr sz="600">
                <a:solidFill>
                  <a:srgbClr val="737373"/>
                </a:solidFill>
              </a:defRPr>
            </a:lvl1pPr>
          </a:lstStyle>
          <a:p>
            <a:r>
              <a:rPr lang="en-GB" noProof="0"/>
              <a:t>Go to header/footer to change text </a:t>
            </a:r>
          </a:p>
          <a:p>
            <a:endParaRPr lang="en-GB" noProof="0"/>
          </a:p>
        </p:txBody>
      </p:sp>
    </p:spTree>
    <p:extLst>
      <p:ext uri="{BB962C8B-B14F-4D97-AF65-F5344CB8AC3E}">
        <p14:creationId xmlns:p14="http://schemas.microsoft.com/office/powerpoint/2010/main" val="283911789"/>
      </p:ext>
    </p:extLst>
  </p:cSld>
  <p:clrMapOvr>
    <a:masterClrMapping/>
  </p:clrMapOvr>
  <p:extLst>
    <p:ext uri="{DCECCB84-F9BA-43D5-87BE-67443E8EF086}">
      <p15:sldGuideLst xmlns:p15="http://schemas.microsoft.com/office/powerpoint/2012/main"/>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2 Text only">
    <p:bg>
      <p:bgPr>
        <a:solidFill>
          <a:schemeClr val="bg2"/>
        </a:solidFill>
        <a:effectLst/>
      </p:bgPr>
    </p:bg>
    <p:spTree>
      <p:nvGrpSpPr>
        <p:cNvPr id="1" name=""/>
        <p:cNvGrpSpPr/>
        <p:nvPr/>
      </p:nvGrpSpPr>
      <p:grpSpPr>
        <a:xfrm>
          <a:off x="0" y="0"/>
          <a:ext cx="0" cy="0"/>
          <a:chOff x="0" y="0"/>
          <a:chExt cx="0" cy="0"/>
        </a:xfrm>
      </p:grpSpPr>
      <p:sp>
        <p:nvSpPr>
          <p:cNvPr id="16" name="Title">
            <a:extLst>
              <a:ext uri="{FF2B5EF4-FFF2-40B4-BE49-F238E27FC236}">
                <a16:creationId xmlns:a16="http://schemas.microsoft.com/office/drawing/2014/main" id="{29C1BAB5-302C-E24B-AF46-F5810100CE40}"/>
              </a:ext>
            </a:extLst>
          </p:cNvPr>
          <p:cNvSpPr>
            <a:spLocks noGrp="1"/>
          </p:cNvSpPr>
          <p:nvPr>
            <p:ph type="title" hasCustomPrompt="1"/>
          </p:nvPr>
        </p:nvSpPr>
        <p:spPr>
          <a:xfrm>
            <a:off x="323850" y="545326"/>
            <a:ext cx="8496299" cy="741454"/>
          </a:xfrm>
        </p:spPr>
        <p:txBody>
          <a:bodyPr rIns="216000"/>
          <a:lstStyle>
            <a:lvl1pPr>
              <a:defRPr spc="-50" baseline="0"/>
            </a:lvl1pPr>
          </a:lstStyle>
          <a:p>
            <a:r>
              <a:rPr lang="en-GB" noProof="0" dirty="0"/>
              <a:t>Click to add a headline of maximum two lines</a:t>
            </a:r>
          </a:p>
        </p:txBody>
      </p:sp>
      <p:sp>
        <p:nvSpPr>
          <p:cNvPr id="9" name="Navigation">
            <a:extLst>
              <a:ext uri="{FF2B5EF4-FFF2-40B4-BE49-F238E27FC236}">
                <a16:creationId xmlns:a16="http://schemas.microsoft.com/office/drawing/2014/main" id="{03424855-B277-8744-9C85-9975925B8200}"/>
              </a:ext>
            </a:extLst>
          </p:cNvPr>
          <p:cNvSpPr>
            <a:spLocks noGrp="1"/>
          </p:cNvSpPr>
          <p:nvPr>
            <p:ph type="body" sz="quarter" idx="14" hasCustomPrompt="1"/>
          </p:nvPr>
        </p:nvSpPr>
        <p:spPr>
          <a:xfrm>
            <a:off x="323850" y="276226"/>
            <a:ext cx="5418000" cy="276999"/>
          </a:xfrm>
        </p:spPr>
        <p:txBody>
          <a:bodyPr lIns="111600" rIns="216000" anchor="t"/>
          <a:lstStyle>
            <a:lvl1pPr marL="3175" indent="-3175">
              <a:buNone/>
              <a:tabLst/>
              <a:defRPr sz="1200" b="1"/>
            </a:lvl1pPr>
            <a:lvl2pPr>
              <a:buNone/>
              <a:defRPr/>
            </a:lvl2pPr>
            <a:lvl3pPr>
              <a:buNone/>
              <a:defRPr/>
            </a:lvl3pPr>
            <a:lvl4pPr>
              <a:buNone/>
              <a:defRPr/>
            </a:lvl4pPr>
            <a:lvl5pPr>
              <a:buNone/>
              <a:defRPr/>
            </a:lvl5pPr>
          </a:lstStyle>
          <a:p>
            <a:pPr lvl="0"/>
            <a:r>
              <a:rPr lang="en-GB" noProof="0"/>
              <a:t>Click to add navigation/subheader</a:t>
            </a:r>
          </a:p>
        </p:txBody>
      </p:sp>
      <p:sp>
        <p:nvSpPr>
          <p:cNvPr id="6" name="Text 1">
            <a:extLst>
              <a:ext uri="{FF2B5EF4-FFF2-40B4-BE49-F238E27FC236}">
                <a16:creationId xmlns:a16="http://schemas.microsoft.com/office/drawing/2014/main" id="{945DB275-95E7-6348-973E-B426CFDD51F5}"/>
              </a:ext>
            </a:extLst>
          </p:cNvPr>
          <p:cNvSpPr>
            <a:spLocks noGrp="1"/>
          </p:cNvSpPr>
          <p:nvPr>
            <p:ph type="body" sz="quarter" idx="22" hasCustomPrompt="1"/>
          </p:nvPr>
        </p:nvSpPr>
        <p:spPr>
          <a:xfrm>
            <a:off x="322261" y="1447200"/>
            <a:ext cx="4178302" cy="3150974"/>
          </a:xfrm>
          <a:noFill/>
        </p:spPr>
        <p:txBody>
          <a:bodyPr lIns="108000" tIns="108000" rIns="216000" bIns="108000"/>
          <a:lstStyle>
            <a:lvl1pPr>
              <a:buFont typeface="Arial" panose="020B0604020202020204" pitchFamily="34" charset="0"/>
              <a:buChar char="•"/>
              <a:defRPr/>
            </a:lvl1pPr>
            <a:lvl2pPr>
              <a:buFont typeface="Arial" panose="020B0604020202020204" pitchFamily="34" charset="0"/>
              <a:buChar char="•"/>
              <a:defRPr/>
            </a:lvl2pPr>
            <a:lvl3pPr>
              <a:buFont typeface="Arial" panose="020B0604020202020204" pitchFamily="34" charset="0"/>
              <a:buChar char="•"/>
              <a:defRPr/>
            </a:lvl3pPr>
            <a:lvl4pPr>
              <a:buFont typeface="Arial" panose="020B0604020202020204" pitchFamily="34" charset="0"/>
              <a:buChar char="•"/>
              <a:defRPr/>
            </a:lvl4pPr>
            <a:lvl5pPr>
              <a:buFont typeface="Arial" panose="020B0604020202020204" pitchFamily="34" charset="0"/>
              <a:buChar char="•"/>
              <a:defRPr/>
            </a:lvl5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20" name="Text 2">
            <a:extLst>
              <a:ext uri="{FF2B5EF4-FFF2-40B4-BE49-F238E27FC236}">
                <a16:creationId xmlns:a16="http://schemas.microsoft.com/office/drawing/2014/main" id="{5BBFE38F-ECD3-C344-8099-787A3CDE816F}"/>
              </a:ext>
            </a:extLst>
          </p:cNvPr>
          <p:cNvSpPr>
            <a:spLocks noGrp="1"/>
          </p:cNvSpPr>
          <p:nvPr>
            <p:ph type="body" sz="quarter" idx="24" hasCustomPrompt="1"/>
          </p:nvPr>
        </p:nvSpPr>
        <p:spPr>
          <a:xfrm>
            <a:off x="4643438" y="1447200"/>
            <a:ext cx="4178302" cy="3150974"/>
          </a:xfrm>
          <a:noFill/>
        </p:spPr>
        <p:txBody>
          <a:bodyPr lIns="108000" tIns="108000" rIns="216000" bIns="108000"/>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19" name="Notes">
            <a:extLst>
              <a:ext uri="{FF2B5EF4-FFF2-40B4-BE49-F238E27FC236}">
                <a16:creationId xmlns:a16="http://schemas.microsoft.com/office/drawing/2014/main" id="{4615DFA7-0616-B744-975C-88C9447A199A}"/>
              </a:ext>
            </a:extLst>
          </p:cNvPr>
          <p:cNvSpPr>
            <a:spLocks noGrp="1"/>
          </p:cNvSpPr>
          <p:nvPr>
            <p:ph type="body" sz="quarter" idx="19" hasCustomPrompt="1"/>
          </p:nvPr>
        </p:nvSpPr>
        <p:spPr>
          <a:xfrm>
            <a:off x="323850" y="4695825"/>
            <a:ext cx="4176715" cy="144463"/>
          </a:xfrm>
        </p:spPr>
        <p:txBody>
          <a:bodyPr lIns="111600" tIns="0" rIns="216000" bIns="18000" anchor="b"/>
          <a:lstStyle>
            <a:lvl1pPr marL="0" indent="0">
              <a:spcBef>
                <a:spcPts val="0"/>
              </a:spcBef>
              <a:buNone/>
              <a:tabLst/>
              <a:defRPr sz="600"/>
            </a:lvl1pPr>
            <a:lvl2pPr>
              <a:buNone/>
              <a:defRPr sz="800"/>
            </a:lvl2pPr>
            <a:lvl3pPr>
              <a:buNone/>
              <a:defRPr sz="800"/>
            </a:lvl3pPr>
            <a:lvl4pPr>
              <a:buNone/>
              <a:defRPr sz="800"/>
            </a:lvl4pPr>
            <a:lvl5pPr>
              <a:buNone/>
              <a:defRPr sz="800"/>
            </a:lvl5pPr>
          </a:lstStyle>
          <a:p>
            <a:pPr lvl="0"/>
            <a:r>
              <a:rPr lang="en-GB" noProof="0" dirty="0"/>
              <a:t>*Click to add footnotes</a:t>
            </a:r>
          </a:p>
        </p:txBody>
      </p:sp>
      <p:sp>
        <p:nvSpPr>
          <p:cNvPr id="3" name="Date">
            <a:extLst>
              <a:ext uri="{FF2B5EF4-FFF2-40B4-BE49-F238E27FC236}">
                <a16:creationId xmlns:a16="http://schemas.microsoft.com/office/drawing/2014/main" id="{C57FF860-80C4-F544-9349-277B28F447FB}"/>
              </a:ext>
            </a:extLst>
          </p:cNvPr>
          <p:cNvSpPr>
            <a:spLocks noGrp="1"/>
          </p:cNvSpPr>
          <p:nvPr>
            <p:ph type="dt" sz="half" idx="10"/>
          </p:nvPr>
        </p:nvSpPr>
        <p:spPr/>
        <p:txBody>
          <a:bodyPr/>
          <a:lstStyle/>
          <a:p>
            <a:fld id="{933CA21E-5021-1E43-BE3A-22C32546DC1F}" type="datetime1">
              <a:rPr lang="sv-SE" noProof="0" smtClean="0"/>
              <a:t>2024-09-17</a:t>
            </a:fld>
            <a:endParaRPr lang="en-GB" noProof="0"/>
          </a:p>
        </p:txBody>
      </p:sp>
      <p:sp>
        <p:nvSpPr>
          <p:cNvPr id="4" name="Number">
            <a:extLst>
              <a:ext uri="{FF2B5EF4-FFF2-40B4-BE49-F238E27FC236}">
                <a16:creationId xmlns:a16="http://schemas.microsoft.com/office/drawing/2014/main" id="{61938E86-6CF5-9C42-AB2F-96E9B547A11F}"/>
              </a:ext>
            </a:extLst>
          </p:cNvPr>
          <p:cNvSpPr>
            <a:spLocks noGrp="1"/>
          </p:cNvSpPr>
          <p:nvPr>
            <p:ph type="sldNum" sz="quarter" idx="11"/>
          </p:nvPr>
        </p:nvSpPr>
        <p:spPr/>
        <p:txBody>
          <a:bodyPr/>
          <a:lstStyle/>
          <a:p>
            <a:fld id="{17CD396C-6A52-4D5A-BAE3-92A1CC3BBDE0}" type="slidenum">
              <a:rPr lang="en-GB" noProof="0" smtClean="0"/>
              <a:pPr/>
              <a:t>‹#›</a:t>
            </a:fld>
            <a:endParaRPr lang="en-GB" noProof="0"/>
          </a:p>
        </p:txBody>
      </p:sp>
      <p:sp>
        <p:nvSpPr>
          <p:cNvPr id="17" name="Footer">
            <a:extLst>
              <a:ext uri="{FF2B5EF4-FFF2-40B4-BE49-F238E27FC236}">
                <a16:creationId xmlns:a16="http://schemas.microsoft.com/office/drawing/2014/main" id="{1EE3E70A-BC06-5843-AB7C-05C92A50E437}"/>
              </a:ext>
            </a:extLst>
          </p:cNvPr>
          <p:cNvSpPr>
            <a:spLocks noGrp="1"/>
          </p:cNvSpPr>
          <p:nvPr>
            <p:ph type="ftr" sz="quarter" idx="3"/>
          </p:nvPr>
        </p:nvSpPr>
        <p:spPr>
          <a:xfrm>
            <a:off x="6084887" y="4901296"/>
            <a:ext cx="2879823" cy="115200"/>
          </a:xfrm>
          <a:prstGeom prst="rect">
            <a:avLst/>
          </a:prstGeom>
        </p:spPr>
        <p:txBody>
          <a:bodyPr vert="horz" lIns="0" tIns="0" rIns="0" bIns="0" rtlCol="0" anchor="t"/>
          <a:lstStyle>
            <a:lvl1pPr algn="r">
              <a:defRPr sz="600">
                <a:solidFill>
                  <a:srgbClr val="737373"/>
                </a:solidFill>
              </a:defRPr>
            </a:lvl1pPr>
          </a:lstStyle>
          <a:p>
            <a:r>
              <a:rPr lang="en-GB" noProof="0"/>
              <a:t>Go to header/footer to change text </a:t>
            </a:r>
          </a:p>
          <a:p>
            <a:endParaRPr lang="en-GB" noProof="0"/>
          </a:p>
        </p:txBody>
      </p:sp>
    </p:spTree>
    <p:extLst>
      <p:ext uri="{BB962C8B-B14F-4D97-AF65-F5344CB8AC3E}">
        <p14:creationId xmlns:p14="http://schemas.microsoft.com/office/powerpoint/2010/main" val="3643372024"/>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 Agenda Numbers">
    <p:spTree>
      <p:nvGrpSpPr>
        <p:cNvPr id="1" name=""/>
        <p:cNvGrpSpPr/>
        <p:nvPr/>
      </p:nvGrpSpPr>
      <p:grpSpPr>
        <a:xfrm>
          <a:off x="0" y="0"/>
          <a:ext cx="0" cy="0"/>
          <a:chOff x="0" y="0"/>
          <a:chExt cx="0" cy="0"/>
        </a:xfrm>
      </p:grpSpPr>
      <p:sp>
        <p:nvSpPr>
          <p:cNvPr id="9" name="Rektangel">
            <a:extLst>
              <a:ext uri="{FF2B5EF4-FFF2-40B4-BE49-F238E27FC236}">
                <a16:creationId xmlns:a16="http://schemas.microsoft.com/office/drawing/2014/main" id="{4DCAD1AE-8D97-2642-99F1-C37A733B7968}"/>
              </a:ext>
            </a:extLst>
          </p:cNvPr>
          <p:cNvSpPr/>
          <p:nvPr userDrawn="1"/>
        </p:nvSpPr>
        <p:spPr>
          <a:xfrm>
            <a:off x="179388" y="158750"/>
            <a:ext cx="5761037" cy="468153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10" name="Image">
            <a:extLst>
              <a:ext uri="{FF2B5EF4-FFF2-40B4-BE49-F238E27FC236}">
                <a16:creationId xmlns:a16="http://schemas.microsoft.com/office/drawing/2014/main" id="{69385D67-02A2-3847-B925-568E12036F00}"/>
              </a:ext>
            </a:extLst>
          </p:cNvPr>
          <p:cNvSpPr>
            <a:spLocks noGrp="1"/>
          </p:cNvSpPr>
          <p:nvPr>
            <p:ph type="pic" sz="quarter" idx="15" hasCustomPrompt="1"/>
          </p:nvPr>
        </p:nvSpPr>
        <p:spPr>
          <a:xfrm>
            <a:off x="6084887" y="158750"/>
            <a:ext cx="2879725" cy="4681538"/>
          </a:xfrm>
          <a:blipFill>
            <a:blip r:embed="rId2"/>
            <a:tile tx="0" ty="0" sx="100000" sy="100000" flip="none" algn="tl"/>
          </a:blipFill>
        </p:spPr>
        <p:txBody>
          <a:bodyPr/>
          <a:lstStyle>
            <a:lvl1pPr algn="ctr">
              <a:buNone/>
              <a:defRPr sz="800">
                <a:solidFill>
                  <a:schemeClr val="bg1">
                    <a:lumMod val="75000"/>
                  </a:schemeClr>
                </a:solidFill>
              </a:defRPr>
            </a:lvl1pPr>
          </a:lstStyle>
          <a:p>
            <a:r>
              <a:rPr lang="en-GB" noProof="0" dirty="0"/>
              <a:t>Click on the icon to add an image</a:t>
            </a:r>
          </a:p>
        </p:txBody>
      </p:sp>
      <p:sp>
        <p:nvSpPr>
          <p:cNvPr id="17" name="Title">
            <a:extLst>
              <a:ext uri="{FF2B5EF4-FFF2-40B4-BE49-F238E27FC236}">
                <a16:creationId xmlns:a16="http://schemas.microsoft.com/office/drawing/2014/main" id="{2A7B5CC4-3731-AB42-B5BE-731595BD8458}"/>
              </a:ext>
            </a:extLst>
          </p:cNvPr>
          <p:cNvSpPr>
            <a:spLocks noGrp="1"/>
          </p:cNvSpPr>
          <p:nvPr>
            <p:ph type="title" hasCustomPrompt="1"/>
          </p:nvPr>
        </p:nvSpPr>
        <p:spPr>
          <a:xfrm>
            <a:off x="323850" y="239375"/>
            <a:ext cx="5616574" cy="625283"/>
          </a:xfrm>
        </p:spPr>
        <p:txBody>
          <a:bodyPr rIns="216000"/>
          <a:lstStyle>
            <a:lvl1pPr>
              <a:defRPr sz="3000" spc="-70" baseline="0"/>
            </a:lvl1pPr>
          </a:lstStyle>
          <a:p>
            <a:r>
              <a:rPr lang="en-GB" dirty="0"/>
              <a:t>Add agenda headline</a:t>
            </a:r>
          </a:p>
        </p:txBody>
      </p:sp>
      <p:sp>
        <p:nvSpPr>
          <p:cNvPr id="12" name="Text">
            <a:extLst>
              <a:ext uri="{FF2B5EF4-FFF2-40B4-BE49-F238E27FC236}">
                <a16:creationId xmlns:a16="http://schemas.microsoft.com/office/drawing/2014/main" id="{D84E0A46-5973-4E46-9096-4F1FFEB637F6}"/>
              </a:ext>
            </a:extLst>
          </p:cNvPr>
          <p:cNvSpPr>
            <a:spLocks noGrp="1"/>
          </p:cNvSpPr>
          <p:nvPr>
            <p:ph type="body" sz="quarter" idx="13" hasCustomPrompt="1"/>
          </p:nvPr>
        </p:nvSpPr>
        <p:spPr>
          <a:xfrm>
            <a:off x="323851" y="1093013"/>
            <a:ext cx="5616574" cy="3529178"/>
          </a:xfrm>
        </p:spPr>
        <p:txBody>
          <a:bodyPr rIns="216000"/>
          <a:lstStyle>
            <a:lvl1pPr marL="342900" indent="-342900">
              <a:lnSpc>
                <a:spcPct val="95000"/>
              </a:lnSpc>
              <a:spcBef>
                <a:spcPts val="1000"/>
              </a:spcBef>
              <a:spcAft>
                <a:spcPts val="0"/>
              </a:spcAft>
              <a:buFont typeface="+mj-lt"/>
              <a:buAutoNum type="arabicPeriod"/>
              <a:tabLst/>
              <a:defRPr sz="1800" b="1"/>
            </a:lvl1pPr>
            <a:lvl2pPr marL="355600" indent="0">
              <a:spcBef>
                <a:spcPts val="0"/>
              </a:spcBef>
              <a:buNone/>
              <a:tabLst/>
              <a:defRPr sz="1400" b="0"/>
            </a:lvl2pPr>
            <a:lvl3pPr marL="15875" indent="-15875">
              <a:tabLst/>
              <a:defRPr sz="2400" b="1"/>
            </a:lvl3pPr>
            <a:lvl4pPr marL="15875" indent="-15875">
              <a:tabLst/>
              <a:defRPr sz="2400" b="1"/>
            </a:lvl4pPr>
            <a:lvl5pPr marL="15875" indent="-15875">
              <a:tabLst/>
              <a:defRPr sz="2400" b="1"/>
            </a:lvl5pPr>
          </a:lstStyle>
          <a:p>
            <a:pPr lvl="0"/>
            <a:r>
              <a:rPr lang="en-GB" noProof="0" dirty="0"/>
              <a:t>Click to add text</a:t>
            </a:r>
          </a:p>
          <a:p>
            <a:pPr lvl="1"/>
            <a:r>
              <a:rPr lang="en-GB" noProof="0" dirty="0"/>
              <a:t>Second level (Press TAB)</a:t>
            </a:r>
          </a:p>
        </p:txBody>
      </p:sp>
      <p:sp>
        <p:nvSpPr>
          <p:cNvPr id="38" name="Date">
            <a:extLst>
              <a:ext uri="{FF2B5EF4-FFF2-40B4-BE49-F238E27FC236}">
                <a16:creationId xmlns:a16="http://schemas.microsoft.com/office/drawing/2014/main" id="{B7D04508-015B-A24C-A068-9517A03041E5}"/>
              </a:ext>
            </a:extLst>
          </p:cNvPr>
          <p:cNvSpPr>
            <a:spLocks noGrp="1"/>
          </p:cNvSpPr>
          <p:nvPr>
            <p:ph type="dt" sz="half" idx="2"/>
          </p:nvPr>
        </p:nvSpPr>
        <p:spPr>
          <a:xfrm>
            <a:off x="110287" y="4901296"/>
            <a:ext cx="2948826" cy="115200"/>
          </a:xfrm>
          <a:prstGeom prst="rect">
            <a:avLst/>
          </a:prstGeom>
        </p:spPr>
        <p:txBody>
          <a:bodyPr vert="horz" lIns="0" tIns="0" rIns="0" bIns="0" rtlCol="0" anchor="t"/>
          <a:lstStyle>
            <a:lvl1pPr algn="l">
              <a:defRPr sz="600" b="0">
                <a:solidFill>
                  <a:srgbClr val="737373"/>
                </a:solidFill>
              </a:defRPr>
            </a:lvl1pPr>
          </a:lstStyle>
          <a:p>
            <a:fld id="{DCC67EC9-3B77-8A4B-ACA1-DA3413F0189C}" type="datetime1">
              <a:rPr lang="sv-SE" noProof="0" smtClean="0"/>
              <a:t>2024-09-17</a:t>
            </a:fld>
            <a:endParaRPr lang="en-GB" noProof="0"/>
          </a:p>
        </p:txBody>
      </p:sp>
      <p:sp>
        <p:nvSpPr>
          <p:cNvPr id="39" name="Number">
            <a:extLst>
              <a:ext uri="{FF2B5EF4-FFF2-40B4-BE49-F238E27FC236}">
                <a16:creationId xmlns:a16="http://schemas.microsoft.com/office/drawing/2014/main" id="{24E3E452-24F0-1B44-9014-429AC576B5B6}"/>
              </a:ext>
            </a:extLst>
          </p:cNvPr>
          <p:cNvSpPr>
            <a:spLocks noGrp="1"/>
          </p:cNvSpPr>
          <p:nvPr>
            <p:ph type="sldNum" sz="quarter" idx="4"/>
          </p:nvPr>
        </p:nvSpPr>
        <p:spPr>
          <a:xfrm>
            <a:off x="8640418" y="5003474"/>
            <a:ext cx="324294" cy="82456"/>
          </a:xfrm>
          <a:prstGeom prst="rect">
            <a:avLst/>
          </a:prstGeom>
        </p:spPr>
        <p:txBody>
          <a:bodyPr vert="horz" lIns="0" tIns="0" rIns="0" bIns="0" rtlCol="0" anchor="t"/>
          <a:lstStyle>
            <a:lvl1pPr algn="r">
              <a:defRPr sz="600" b="0">
                <a:solidFill>
                  <a:srgbClr val="737373"/>
                </a:solidFill>
              </a:defRPr>
            </a:lvl1pPr>
          </a:lstStyle>
          <a:p>
            <a:fld id="{17CD396C-6A52-4D5A-BAE3-92A1CC3BBDE0}" type="slidenum">
              <a:rPr lang="en-GB" noProof="0" smtClean="0"/>
              <a:pPr/>
              <a:t>‹#›</a:t>
            </a:fld>
            <a:endParaRPr lang="en-GB" noProof="0"/>
          </a:p>
        </p:txBody>
      </p:sp>
      <p:sp>
        <p:nvSpPr>
          <p:cNvPr id="13" name="Footer">
            <a:extLst>
              <a:ext uri="{FF2B5EF4-FFF2-40B4-BE49-F238E27FC236}">
                <a16:creationId xmlns:a16="http://schemas.microsoft.com/office/drawing/2014/main" id="{B10204F0-D72F-7C43-9047-C52F851EBA3E}"/>
              </a:ext>
            </a:extLst>
          </p:cNvPr>
          <p:cNvSpPr>
            <a:spLocks noGrp="1"/>
          </p:cNvSpPr>
          <p:nvPr>
            <p:ph type="ftr" sz="quarter" idx="3"/>
          </p:nvPr>
        </p:nvSpPr>
        <p:spPr>
          <a:xfrm>
            <a:off x="6084887" y="4901296"/>
            <a:ext cx="2879823" cy="115200"/>
          </a:xfrm>
          <a:prstGeom prst="rect">
            <a:avLst/>
          </a:prstGeom>
        </p:spPr>
        <p:txBody>
          <a:bodyPr vert="horz" lIns="0" tIns="0" rIns="0" bIns="0" rtlCol="0" anchor="t"/>
          <a:lstStyle>
            <a:lvl1pPr algn="r">
              <a:defRPr sz="600">
                <a:solidFill>
                  <a:srgbClr val="737373"/>
                </a:solidFill>
              </a:defRPr>
            </a:lvl1pPr>
          </a:lstStyle>
          <a:p>
            <a:r>
              <a:rPr lang="en-GB" noProof="0"/>
              <a:t>Go to header/footer to change text </a:t>
            </a:r>
          </a:p>
          <a:p>
            <a:endParaRPr lang="en-GB" noProof="0"/>
          </a:p>
        </p:txBody>
      </p:sp>
    </p:spTree>
    <p:extLst>
      <p:ext uri="{BB962C8B-B14F-4D97-AF65-F5344CB8AC3E}">
        <p14:creationId xmlns:p14="http://schemas.microsoft.com/office/powerpoint/2010/main" val="860146087"/>
      </p:ext>
    </p:extLst>
  </p:cSld>
  <p:clrMapOvr>
    <a:masterClrMapping/>
  </p:clrMapOvr>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 Agenda on image">
    <p:spTree>
      <p:nvGrpSpPr>
        <p:cNvPr id="1" name=""/>
        <p:cNvGrpSpPr/>
        <p:nvPr/>
      </p:nvGrpSpPr>
      <p:grpSpPr>
        <a:xfrm>
          <a:off x="0" y="0"/>
          <a:ext cx="0" cy="0"/>
          <a:chOff x="0" y="0"/>
          <a:chExt cx="0" cy="0"/>
        </a:xfrm>
      </p:grpSpPr>
      <p:sp>
        <p:nvSpPr>
          <p:cNvPr id="11" name="Background image">
            <a:extLst>
              <a:ext uri="{FF2B5EF4-FFF2-40B4-BE49-F238E27FC236}">
                <a16:creationId xmlns:a16="http://schemas.microsoft.com/office/drawing/2014/main" id="{7DE09709-4C7A-2B45-91B8-828515344C2F}"/>
              </a:ext>
            </a:extLst>
          </p:cNvPr>
          <p:cNvSpPr>
            <a:spLocks noGrp="1"/>
          </p:cNvSpPr>
          <p:nvPr>
            <p:ph type="pic" sz="quarter" idx="10" hasCustomPrompt="1"/>
          </p:nvPr>
        </p:nvSpPr>
        <p:spPr>
          <a:xfrm>
            <a:off x="179388" y="158750"/>
            <a:ext cx="8785322" cy="4681538"/>
          </a:xfrm>
          <a:blipFill dpi="0" rotWithShape="1">
            <a:blip r:embed="rId2"/>
            <a:srcRect/>
            <a:tile tx="0" ty="0" sx="100000" sy="100000" flip="none" algn="tl"/>
          </a:blipFill>
        </p:spPr>
        <p:txBody>
          <a:bodyPr/>
          <a:lstStyle>
            <a:lvl1pPr algn="r">
              <a:buNone/>
              <a:defRPr sz="800">
                <a:solidFill>
                  <a:schemeClr val="bg1">
                    <a:lumMod val="75000"/>
                  </a:schemeClr>
                </a:solidFill>
              </a:defRPr>
            </a:lvl1pPr>
          </a:lstStyle>
          <a:p>
            <a:r>
              <a:rPr lang="en-GB" noProof="0" dirty="0"/>
              <a:t>Select placeholder and select Insert &gt; Pictures</a:t>
            </a:r>
          </a:p>
        </p:txBody>
      </p:sp>
      <p:sp>
        <p:nvSpPr>
          <p:cNvPr id="17" name="Title">
            <a:extLst>
              <a:ext uri="{FF2B5EF4-FFF2-40B4-BE49-F238E27FC236}">
                <a16:creationId xmlns:a16="http://schemas.microsoft.com/office/drawing/2014/main" id="{2A7B5CC4-3731-AB42-B5BE-731595BD8458}"/>
              </a:ext>
            </a:extLst>
          </p:cNvPr>
          <p:cNvSpPr>
            <a:spLocks noGrp="1"/>
          </p:cNvSpPr>
          <p:nvPr>
            <p:ph type="title" hasCustomPrompt="1"/>
          </p:nvPr>
        </p:nvSpPr>
        <p:spPr>
          <a:xfrm>
            <a:off x="323850" y="239375"/>
            <a:ext cx="5616574" cy="625283"/>
          </a:xfrm>
        </p:spPr>
        <p:txBody>
          <a:bodyPr rIns="216000"/>
          <a:lstStyle>
            <a:lvl1pPr>
              <a:defRPr sz="3000" spc="-70" baseline="0">
                <a:solidFill>
                  <a:schemeClr val="bg1"/>
                </a:solidFill>
              </a:defRPr>
            </a:lvl1pPr>
          </a:lstStyle>
          <a:p>
            <a:r>
              <a:rPr lang="en-GB" dirty="0"/>
              <a:t>Add agenda headline</a:t>
            </a:r>
          </a:p>
        </p:txBody>
      </p:sp>
      <p:sp>
        <p:nvSpPr>
          <p:cNvPr id="38" name="Date">
            <a:extLst>
              <a:ext uri="{FF2B5EF4-FFF2-40B4-BE49-F238E27FC236}">
                <a16:creationId xmlns:a16="http://schemas.microsoft.com/office/drawing/2014/main" id="{B7D04508-015B-A24C-A068-9517A03041E5}"/>
              </a:ext>
            </a:extLst>
          </p:cNvPr>
          <p:cNvSpPr>
            <a:spLocks noGrp="1"/>
          </p:cNvSpPr>
          <p:nvPr>
            <p:ph type="dt" sz="half" idx="2"/>
          </p:nvPr>
        </p:nvSpPr>
        <p:spPr>
          <a:xfrm>
            <a:off x="110287" y="4901296"/>
            <a:ext cx="2948826" cy="115200"/>
          </a:xfrm>
          <a:prstGeom prst="rect">
            <a:avLst/>
          </a:prstGeom>
        </p:spPr>
        <p:txBody>
          <a:bodyPr vert="horz" lIns="0" tIns="0" rIns="0" bIns="0" rtlCol="0" anchor="t"/>
          <a:lstStyle>
            <a:lvl1pPr algn="l">
              <a:defRPr sz="600" b="0">
                <a:solidFill>
                  <a:srgbClr val="737373"/>
                </a:solidFill>
              </a:defRPr>
            </a:lvl1pPr>
          </a:lstStyle>
          <a:p>
            <a:fld id="{0E73DF25-FF51-854A-AD45-0FFADEA2A142}" type="datetime1">
              <a:rPr lang="sv-SE" noProof="0" smtClean="0"/>
              <a:t>2024-09-17</a:t>
            </a:fld>
            <a:endParaRPr lang="en-GB" noProof="0"/>
          </a:p>
        </p:txBody>
      </p:sp>
      <p:sp>
        <p:nvSpPr>
          <p:cNvPr id="39" name="Number">
            <a:extLst>
              <a:ext uri="{FF2B5EF4-FFF2-40B4-BE49-F238E27FC236}">
                <a16:creationId xmlns:a16="http://schemas.microsoft.com/office/drawing/2014/main" id="{24E3E452-24F0-1B44-9014-429AC576B5B6}"/>
              </a:ext>
            </a:extLst>
          </p:cNvPr>
          <p:cNvSpPr>
            <a:spLocks noGrp="1"/>
          </p:cNvSpPr>
          <p:nvPr>
            <p:ph type="sldNum" sz="quarter" idx="4"/>
          </p:nvPr>
        </p:nvSpPr>
        <p:spPr>
          <a:xfrm>
            <a:off x="8640418" y="5003474"/>
            <a:ext cx="324294" cy="82456"/>
          </a:xfrm>
          <a:prstGeom prst="rect">
            <a:avLst/>
          </a:prstGeom>
        </p:spPr>
        <p:txBody>
          <a:bodyPr vert="horz" lIns="0" tIns="0" rIns="0" bIns="0" rtlCol="0" anchor="t"/>
          <a:lstStyle>
            <a:lvl1pPr algn="r">
              <a:defRPr sz="600" b="0">
                <a:solidFill>
                  <a:srgbClr val="737373"/>
                </a:solidFill>
              </a:defRPr>
            </a:lvl1pPr>
          </a:lstStyle>
          <a:p>
            <a:fld id="{17CD396C-6A52-4D5A-BAE3-92A1CC3BBDE0}" type="slidenum">
              <a:rPr lang="en-GB" noProof="0" smtClean="0"/>
              <a:pPr/>
              <a:t>‹#›</a:t>
            </a:fld>
            <a:endParaRPr lang="en-GB" noProof="0"/>
          </a:p>
        </p:txBody>
      </p:sp>
      <p:sp>
        <p:nvSpPr>
          <p:cNvPr id="13" name="Footer">
            <a:extLst>
              <a:ext uri="{FF2B5EF4-FFF2-40B4-BE49-F238E27FC236}">
                <a16:creationId xmlns:a16="http://schemas.microsoft.com/office/drawing/2014/main" id="{B10204F0-D72F-7C43-9047-C52F851EBA3E}"/>
              </a:ext>
            </a:extLst>
          </p:cNvPr>
          <p:cNvSpPr>
            <a:spLocks noGrp="1"/>
          </p:cNvSpPr>
          <p:nvPr>
            <p:ph type="ftr" sz="quarter" idx="3"/>
          </p:nvPr>
        </p:nvSpPr>
        <p:spPr>
          <a:xfrm>
            <a:off x="6084887" y="4901296"/>
            <a:ext cx="2879823" cy="115200"/>
          </a:xfrm>
          <a:prstGeom prst="rect">
            <a:avLst/>
          </a:prstGeom>
        </p:spPr>
        <p:txBody>
          <a:bodyPr vert="horz" lIns="0" tIns="0" rIns="0" bIns="0" rtlCol="0" anchor="t"/>
          <a:lstStyle>
            <a:lvl1pPr algn="r">
              <a:defRPr sz="600">
                <a:solidFill>
                  <a:srgbClr val="737373"/>
                </a:solidFill>
              </a:defRPr>
            </a:lvl1pPr>
          </a:lstStyle>
          <a:p>
            <a:r>
              <a:rPr lang="en-GB" noProof="0"/>
              <a:t>Go to header/footer to change text </a:t>
            </a:r>
          </a:p>
          <a:p>
            <a:endParaRPr lang="en-GB" noProof="0"/>
          </a:p>
        </p:txBody>
      </p:sp>
      <p:sp>
        <p:nvSpPr>
          <p:cNvPr id="2" name="Text">
            <a:extLst>
              <a:ext uri="{FF2B5EF4-FFF2-40B4-BE49-F238E27FC236}">
                <a16:creationId xmlns:a16="http://schemas.microsoft.com/office/drawing/2014/main" id="{3B124590-8CB4-A634-93E8-0903CD3D3886}"/>
              </a:ext>
            </a:extLst>
          </p:cNvPr>
          <p:cNvSpPr>
            <a:spLocks noGrp="1"/>
          </p:cNvSpPr>
          <p:nvPr>
            <p:ph type="body" sz="quarter" idx="13" hasCustomPrompt="1"/>
          </p:nvPr>
        </p:nvSpPr>
        <p:spPr>
          <a:xfrm>
            <a:off x="323851" y="1093013"/>
            <a:ext cx="5616574" cy="3529178"/>
          </a:xfrm>
        </p:spPr>
        <p:txBody>
          <a:bodyPr rIns="216000"/>
          <a:lstStyle>
            <a:lvl1pPr marL="342900" indent="-342900">
              <a:lnSpc>
                <a:spcPct val="95000"/>
              </a:lnSpc>
              <a:spcBef>
                <a:spcPts val="1000"/>
              </a:spcBef>
              <a:spcAft>
                <a:spcPts val="0"/>
              </a:spcAft>
              <a:buFont typeface="+mj-lt"/>
              <a:buAutoNum type="arabicPeriod"/>
              <a:tabLst/>
              <a:defRPr sz="1800" b="1">
                <a:solidFill>
                  <a:schemeClr val="bg1"/>
                </a:solidFill>
              </a:defRPr>
            </a:lvl1pPr>
            <a:lvl2pPr marL="355600" indent="0">
              <a:spcBef>
                <a:spcPts val="0"/>
              </a:spcBef>
              <a:buNone/>
              <a:tabLst/>
              <a:defRPr sz="1400" b="0">
                <a:solidFill>
                  <a:schemeClr val="bg1"/>
                </a:solidFill>
              </a:defRPr>
            </a:lvl2pPr>
            <a:lvl3pPr marL="15875" indent="-15875">
              <a:tabLst/>
              <a:defRPr sz="2400" b="1"/>
            </a:lvl3pPr>
            <a:lvl4pPr marL="15875" indent="-15875">
              <a:tabLst/>
              <a:defRPr sz="2400" b="1"/>
            </a:lvl4pPr>
            <a:lvl5pPr marL="15875" indent="-15875">
              <a:tabLst/>
              <a:defRPr sz="2400" b="1"/>
            </a:lvl5pPr>
          </a:lstStyle>
          <a:p>
            <a:pPr lvl="0"/>
            <a:r>
              <a:rPr lang="en-GB" noProof="0" dirty="0"/>
              <a:t>Click to add text</a:t>
            </a:r>
          </a:p>
          <a:p>
            <a:pPr lvl="1"/>
            <a:r>
              <a:rPr lang="en-GB" noProof="0" dirty="0"/>
              <a:t>Second level (Press TAB)</a:t>
            </a:r>
          </a:p>
        </p:txBody>
      </p:sp>
    </p:spTree>
    <p:extLst>
      <p:ext uri="{BB962C8B-B14F-4D97-AF65-F5344CB8AC3E}">
        <p14:creationId xmlns:p14="http://schemas.microsoft.com/office/powerpoint/2010/main" val="256796790"/>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 Chapter divider">
    <p:spTree>
      <p:nvGrpSpPr>
        <p:cNvPr id="1" name=""/>
        <p:cNvGrpSpPr/>
        <p:nvPr/>
      </p:nvGrpSpPr>
      <p:grpSpPr>
        <a:xfrm>
          <a:off x="0" y="0"/>
          <a:ext cx="0" cy="0"/>
          <a:chOff x="0" y="0"/>
          <a:chExt cx="0" cy="0"/>
        </a:xfrm>
      </p:grpSpPr>
      <p:sp>
        <p:nvSpPr>
          <p:cNvPr id="3" name="Background image">
            <a:extLst>
              <a:ext uri="{FF2B5EF4-FFF2-40B4-BE49-F238E27FC236}">
                <a16:creationId xmlns:a16="http://schemas.microsoft.com/office/drawing/2014/main" id="{25798999-2A1E-2547-A8D5-4373B7132ADB}"/>
              </a:ext>
            </a:extLst>
          </p:cNvPr>
          <p:cNvSpPr>
            <a:spLocks noGrp="1"/>
          </p:cNvSpPr>
          <p:nvPr>
            <p:ph type="pic" sz="quarter" idx="10" hasCustomPrompt="1"/>
          </p:nvPr>
        </p:nvSpPr>
        <p:spPr>
          <a:xfrm>
            <a:off x="179388" y="158750"/>
            <a:ext cx="8785322" cy="4681538"/>
          </a:xfrm>
          <a:blipFill dpi="0" rotWithShape="1">
            <a:blip r:embed="rId2"/>
            <a:srcRect/>
            <a:tile tx="0" ty="0" sx="100000" sy="100000" flip="none" algn="tl"/>
          </a:blipFill>
        </p:spPr>
        <p:txBody>
          <a:bodyPr/>
          <a:lstStyle>
            <a:lvl1pPr algn="r">
              <a:buNone/>
              <a:defRPr sz="800">
                <a:solidFill>
                  <a:schemeClr val="bg1">
                    <a:lumMod val="75000"/>
                  </a:schemeClr>
                </a:solidFill>
              </a:defRPr>
            </a:lvl1pPr>
          </a:lstStyle>
          <a:p>
            <a:r>
              <a:rPr lang="en-GB" noProof="0" dirty="0"/>
              <a:t>Select placeholder and select Insert &gt; Pictures</a:t>
            </a:r>
          </a:p>
        </p:txBody>
      </p:sp>
      <p:sp>
        <p:nvSpPr>
          <p:cNvPr id="8" name="Title">
            <a:extLst>
              <a:ext uri="{FF2B5EF4-FFF2-40B4-BE49-F238E27FC236}">
                <a16:creationId xmlns:a16="http://schemas.microsoft.com/office/drawing/2014/main" id="{D0286019-1596-CC4C-95F2-E2F7E54FE89D}"/>
              </a:ext>
            </a:extLst>
          </p:cNvPr>
          <p:cNvSpPr>
            <a:spLocks noGrp="1"/>
          </p:cNvSpPr>
          <p:nvPr>
            <p:ph type="title" hasCustomPrompt="1"/>
          </p:nvPr>
        </p:nvSpPr>
        <p:spPr>
          <a:xfrm>
            <a:off x="324000" y="1719827"/>
            <a:ext cx="8496000" cy="1560972"/>
          </a:xfrm>
        </p:spPr>
        <p:txBody>
          <a:bodyPr lIns="216000" rIns="216000" anchor="ctr"/>
          <a:lstStyle>
            <a:lvl1pPr algn="ctr">
              <a:defRPr sz="4400">
                <a:solidFill>
                  <a:schemeClr val="bg1"/>
                </a:solidFill>
              </a:defRPr>
            </a:lvl1pPr>
          </a:lstStyle>
          <a:p>
            <a:r>
              <a:rPr lang="en-GB" noProof="0" dirty="0"/>
              <a:t>Click to add chapter </a:t>
            </a:r>
            <a:br>
              <a:rPr lang="en-GB" noProof="0" dirty="0"/>
            </a:br>
            <a:r>
              <a:rPr lang="en-GB" noProof="0" dirty="0"/>
              <a:t>or divider text</a:t>
            </a:r>
          </a:p>
        </p:txBody>
      </p:sp>
      <p:sp>
        <p:nvSpPr>
          <p:cNvPr id="30" name="Navigation">
            <a:extLst>
              <a:ext uri="{FF2B5EF4-FFF2-40B4-BE49-F238E27FC236}">
                <a16:creationId xmlns:a16="http://schemas.microsoft.com/office/drawing/2014/main" id="{E89B3305-CD61-6F45-85AE-0AF738D56906}"/>
              </a:ext>
            </a:extLst>
          </p:cNvPr>
          <p:cNvSpPr>
            <a:spLocks noGrp="1"/>
          </p:cNvSpPr>
          <p:nvPr>
            <p:ph type="body" sz="quarter" idx="14" hasCustomPrompt="1"/>
          </p:nvPr>
        </p:nvSpPr>
        <p:spPr>
          <a:xfrm>
            <a:off x="1763713" y="276226"/>
            <a:ext cx="5616575" cy="276999"/>
          </a:xfrm>
        </p:spPr>
        <p:txBody>
          <a:bodyPr lIns="216000" rIns="216000" anchor="t"/>
          <a:lstStyle>
            <a:lvl1pPr marL="3175" indent="-3175" algn="ctr">
              <a:buNone/>
              <a:tabLst/>
              <a:defRPr sz="1200" b="1">
                <a:solidFill>
                  <a:schemeClr val="bg1"/>
                </a:solidFill>
              </a:defRPr>
            </a:lvl1pPr>
            <a:lvl2pPr>
              <a:buNone/>
              <a:defRPr/>
            </a:lvl2pPr>
            <a:lvl3pPr>
              <a:buNone/>
              <a:defRPr/>
            </a:lvl3pPr>
            <a:lvl4pPr>
              <a:buNone/>
              <a:defRPr/>
            </a:lvl4pPr>
            <a:lvl5pPr>
              <a:buNone/>
              <a:defRPr/>
            </a:lvl5pPr>
          </a:lstStyle>
          <a:p>
            <a:pPr lvl="0"/>
            <a:r>
              <a:rPr lang="en-GB" noProof="0" dirty="0"/>
              <a:t>Click to add navigation/chapter tracker</a:t>
            </a:r>
          </a:p>
        </p:txBody>
      </p:sp>
      <p:sp>
        <p:nvSpPr>
          <p:cNvPr id="11" name="Date">
            <a:extLst>
              <a:ext uri="{FF2B5EF4-FFF2-40B4-BE49-F238E27FC236}">
                <a16:creationId xmlns:a16="http://schemas.microsoft.com/office/drawing/2014/main" id="{38CA3AD7-12F8-9F43-820D-33071C26D41A}"/>
              </a:ext>
            </a:extLst>
          </p:cNvPr>
          <p:cNvSpPr>
            <a:spLocks noGrp="1"/>
          </p:cNvSpPr>
          <p:nvPr>
            <p:ph type="dt" sz="half" idx="2"/>
          </p:nvPr>
        </p:nvSpPr>
        <p:spPr>
          <a:xfrm>
            <a:off x="110287" y="4901296"/>
            <a:ext cx="2948826" cy="115200"/>
          </a:xfrm>
          <a:prstGeom prst="rect">
            <a:avLst/>
          </a:prstGeom>
        </p:spPr>
        <p:txBody>
          <a:bodyPr vert="horz" lIns="0" tIns="0" rIns="0" bIns="0" rtlCol="0" anchor="t"/>
          <a:lstStyle>
            <a:lvl1pPr algn="l">
              <a:defRPr sz="600" b="0">
                <a:solidFill>
                  <a:srgbClr val="737373"/>
                </a:solidFill>
              </a:defRPr>
            </a:lvl1pPr>
          </a:lstStyle>
          <a:p>
            <a:fld id="{2C797527-51E3-3340-BA7E-FE8930AD0020}" type="datetime1">
              <a:rPr lang="sv-SE" noProof="0" smtClean="0"/>
              <a:t>2024-09-17</a:t>
            </a:fld>
            <a:endParaRPr lang="en-GB" noProof="0"/>
          </a:p>
        </p:txBody>
      </p:sp>
      <p:sp>
        <p:nvSpPr>
          <p:cNvPr id="12" name="Number">
            <a:extLst>
              <a:ext uri="{FF2B5EF4-FFF2-40B4-BE49-F238E27FC236}">
                <a16:creationId xmlns:a16="http://schemas.microsoft.com/office/drawing/2014/main" id="{DFED6C3B-4A73-344C-A9A5-F8224178884F}"/>
              </a:ext>
            </a:extLst>
          </p:cNvPr>
          <p:cNvSpPr>
            <a:spLocks noGrp="1"/>
          </p:cNvSpPr>
          <p:nvPr>
            <p:ph type="sldNum" sz="quarter" idx="4"/>
          </p:nvPr>
        </p:nvSpPr>
        <p:spPr>
          <a:xfrm>
            <a:off x="8640418" y="5003474"/>
            <a:ext cx="324294" cy="82456"/>
          </a:xfrm>
          <a:prstGeom prst="rect">
            <a:avLst/>
          </a:prstGeom>
        </p:spPr>
        <p:txBody>
          <a:bodyPr vert="horz" lIns="0" tIns="0" rIns="0" bIns="0" rtlCol="0" anchor="t"/>
          <a:lstStyle>
            <a:lvl1pPr algn="r">
              <a:defRPr sz="600" b="0">
                <a:solidFill>
                  <a:srgbClr val="737373"/>
                </a:solidFill>
              </a:defRPr>
            </a:lvl1pPr>
          </a:lstStyle>
          <a:p>
            <a:fld id="{17CD396C-6A52-4D5A-BAE3-92A1CC3BBDE0}" type="slidenum">
              <a:rPr lang="en-GB" noProof="0" smtClean="0"/>
              <a:pPr/>
              <a:t>‹#›</a:t>
            </a:fld>
            <a:endParaRPr lang="en-GB" noProof="0"/>
          </a:p>
        </p:txBody>
      </p:sp>
      <p:sp>
        <p:nvSpPr>
          <p:cNvPr id="9" name="Footer">
            <a:extLst>
              <a:ext uri="{FF2B5EF4-FFF2-40B4-BE49-F238E27FC236}">
                <a16:creationId xmlns:a16="http://schemas.microsoft.com/office/drawing/2014/main" id="{8C9F6B2B-126D-5341-B841-385A749EDBFF}"/>
              </a:ext>
            </a:extLst>
          </p:cNvPr>
          <p:cNvSpPr>
            <a:spLocks noGrp="1"/>
          </p:cNvSpPr>
          <p:nvPr>
            <p:ph type="ftr" sz="quarter" idx="3"/>
          </p:nvPr>
        </p:nvSpPr>
        <p:spPr>
          <a:xfrm>
            <a:off x="6084887" y="4901296"/>
            <a:ext cx="2879823" cy="115200"/>
          </a:xfrm>
          <a:prstGeom prst="rect">
            <a:avLst/>
          </a:prstGeom>
        </p:spPr>
        <p:txBody>
          <a:bodyPr vert="horz" lIns="0" tIns="0" rIns="0" bIns="0" rtlCol="0" anchor="t"/>
          <a:lstStyle>
            <a:lvl1pPr algn="r">
              <a:defRPr sz="600">
                <a:solidFill>
                  <a:srgbClr val="737373"/>
                </a:solidFill>
              </a:defRPr>
            </a:lvl1pPr>
          </a:lstStyle>
          <a:p>
            <a:r>
              <a:rPr lang="en-GB" noProof="0"/>
              <a:t>Go to header/footer to change text </a:t>
            </a:r>
          </a:p>
          <a:p>
            <a:endParaRPr lang="en-GB" noProof="0"/>
          </a:p>
        </p:txBody>
      </p:sp>
    </p:spTree>
    <p:extLst>
      <p:ext uri="{BB962C8B-B14F-4D97-AF65-F5344CB8AC3E}">
        <p14:creationId xmlns:p14="http://schemas.microsoft.com/office/powerpoint/2010/main" val="361375890"/>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 Chapter divider Video">
    <p:spTree>
      <p:nvGrpSpPr>
        <p:cNvPr id="1" name=""/>
        <p:cNvGrpSpPr/>
        <p:nvPr/>
      </p:nvGrpSpPr>
      <p:grpSpPr>
        <a:xfrm>
          <a:off x="0" y="0"/>
          <a:ext cx="0" cy="0"/>
          <a:chOff x="0" y="0"/>
          <a:chExt cx="0" cy="0"/>
        </a:xfrm>
      </p:grpSpPr>
      <p:sp>
        <p:nvSpPr>
          <p:cNvPr id="2" name="Background Video">
            <a:extLst>
              <a:ext uri="{FF2B5EF4-FFF2-40B4-BE49-F238E27FC236}">
                <a16:creationId xmlns:a16="http://schemas.microsoft.com/office/drawing/2014/main" id="{592C9D6B-44F7-4C95-4554-049CEF200680}"/>
              </a:ext>
            </a:extLst>
          </p:cNvPr>
          <p:cNvSpPr>
            <a:spLocks noGrp="1"/>
          </p:cNvSpPr>
          <p:nvPr>
            <p:ph type="media" sz="quarter" idx="12" hasCustomPrompt="1"/>
          </p:nvPr>
        </p:nvSpPr>
        <p:spPr>
          <a:xfrm>
            <a:off x="179388" y="158750"/>
            <a:ext cx="8785225" cy="4681538"/>
          </a:xfrm>
          <a:blipFill dpi="0" rotWithShape="1">
            <a:blip r:embed="rId2"/>
            <a:srcRect/>
            <a:tile tx="0" ty="0" sx="100000" sy="100000" flip="none" algn="tl"/>
          </a:blipFill>
        </p:spPr>
        <p:txBody>
          <a:bodyPr vert="horz" lIns="90000" tIns="45720" rIns="90000" bIns="45720" rtlCol="0">
            <a:noAutofit/>
          </a:bodyPr>
          <a:lstStyle>
            <a:lvl1pPr marL="0" indent="0" algn="ctr">
              <a:buNone/>
              <a:defRPr lang="en-GB" sz="800">
                <a:solidFill>
                  <a:schemeClr val="bg1">
                    <a:lumMod val="75000"/>
                  </a:schemeClr>
                </a:solidFill>
              </a:defRPr>
            </a:lvl1pPr>
          </a:lstStyle>
          <a:p>
            <a:pPr marL="171450" lvl="0" indent="-171450" algn="ctr"/>
            <a:r>
              <a:rPr lang="en-GB" dirty="0"/>
              <a:t>Select placeholder and select Insert &gt; Insert Video from this device</a:t>
            </a:r>
          </a:p>
        </p:txBody>
      </p:sp>
      <p:sp>
        <p:nvSpPr>
          <p:cNvPr id="8" name="Title">
            <a:extLst>
              <a:ext uri="{FF2B5EF4-FFF2-40B4-BE49-F238E27FC236}">
                <a16:creationId xmlns:a16="http://schemas.microsoft.com/office/drawing/2014/main" id="{D0286019-1596-CC4C-95F2-E2F7E54FE89D}"/>
              </a:ext>
            </a:extLst>
          </p:cNvPr>
          <p:cNvSpPr>
            <a:spLocks noGrp="1"/>
          </p:cNvSpPr>
          <p:nvPr>
            <p:ph type="title" hasCustomPrompt="1"/>
          </p:nvPr>
        </p:nvSpPr>
        <p:spPr>
          <a:xfrm>
            <a:off x="324000" y="1719827"/>
            <a:ext cx="8496000" cy="1560972"/>
          </a:xfrm>
        </p:spPr>
        <p:txBody>
          <a:bodyPr lIns="216000" rIns="216000" anchor="ctr"/>
          <a:lstStyle>
            <a:lvl1pPr algn="ctr">
              <a:defRPr sz="4400">
                <a:solidFill>
                  <a:schemeClr val="bg1"/>
                </a:solidFill>
              </a:defRPr>
            </a:lvl1pPr>
          </a:lstStyle>
          <a:p>
            <a:r>
              <a:rPr lang="en-GB" noProof="0" dirty="0"/>
              <a:t>Click to add chapter </a:t>
            </a:r>
            <a:br>
              <a:rPr lang="en-GB" noProof="0" dirty="0"/>
            </a:br>
            <a:r>
              <a:rPr lang="en-GB" noProof="0" dirty="0"/>
              <a:t>or divider text</a:t>
            </a:r>
          </a:p>
        </p:txBody>
      </p:sp>
      <p:sp>
        <p:nvSpPr>
          <p:cNvPr id="30" name="Navigation">
            <a:extLst>
              <a:ext uri="{FF2B5EF4-FFF2-40B4-BE49-F238E27FC236}">
                <a16:creationId xmlns:a16="http://schemas.microsoft.com/office/drawing/2014/main" id="{E89B3305-CD61-6F45-85AE-0AF738D56906}"/>
              </a:ext>
            </a:extLst>
          </p:cNvPr>
          <p:cNvSpPr>
            <a:spLocks noGrp="1"/>
          </p:cNvSpPr>
          <p:nvPr>
            <p:ph type="body" sz="quarter" idx="14" hasCustomPrompt="1"/>
          </p:nvPr>
        </p:nvSpPr>
        <p:spPr>
          <a:xfrm>
            <a:off x="1763713" y="276226"/>
            <a:ext cx="5616575" cy="276999"/>
          </a:xfrm>
        </p:spPr>
        <p:txBody>
          <a:bodyPr lIns="216000" rIns="216000" anchor="t"/>
          <a:lstStyle>
            <a:lvl1pPr marL="3175" indent="-3175" algn="ctr">
              <a:buNone/>
              <a:tabLst/>
              <a:defRPr sz="1200" b="1">
                <a:solidFill>
                  <a:schemeClr val="bg1"/>
                </a:solidFill>
              </a:defRPr>
            </a:lvl1pPr>
            <a:lvl2pPr>
              <a:buNone/>
              <a:defRPr/>
            </a:lvl2pPr>
            <a:lvl3pPr>
              <a:buNone/>
              <a:defRPr/>
            </a:lvl3pPr>
            <a:lvl4pPr>
              <a:buNone/>
              <a:defRPr/>
            </a:lvl4pPr>
            <a:lvl5pPr>
              <a:buNone/>
              <a:defRPr/>
            </a:lvl5pPr>
          </a:lstStyle>
          <a:p>
            <a:pPr lvl="0"/>
            <a:r>
              <a:rPr lang="en-GB" noProof="0" dirty="0"/>
              <a:t>Click to add navigation/chapter tracker</a:t>
            </a:r>
          </a:p>
        </p:txBody>
      </p:sp>
      <p:sp>
        <p:nvSpPr>
          <p:cNvPr id="11" name="Date">
            <a:extLst>
              <a:ext uri="{FF2B5EF4-FFF2-40B4-BE49-F238E27FC236}">
                <a16:creationId xmlns:a16="http://schemas.microsoft.com/office/drawing/2014/main" id="{38CA3AD7-12F8-9F43-820D-33071C26D41A}"/>
              </a:ext>
            </a:extLst>
          </p:cNvPr>
          <p:cNvSpPr>
            <a:spLocks noGrp="1"/>
          </p:cNvSpPr>
          <p:nvPr>
            <p:ph type="dt" sz="half" idx="2"/>
          </p:nvPr>
        </p:nvSpPr>
        <p:spPr>
          <a:xfrm>
            <a:off x="110287" y="4901296"/>
            <a:ext cx="2948826" cy="115200"/>
          </a:xfrm>
          <a:prstGeom prst="rect">
            <a:avLst/>
          </a:prstGeom>
        </p:spPr>
        <p:txBody>
          <a:bodyPr vert="horz" lIns="0" tIns="0" rIns="0" bIns="0" rtlCol="0" anchor="t"/>
          <a:lstStyle>
            <a:lvl1pPr algn="l">
              <a:defRPr sz="600" b="0">
                <a:solidFill>
                  <a:srgbClr val="737373"/>
                </a:solidFill>
              </a:defRPr>
            </a:lvl1pPr>
          </a:lstStyle>
          <a:p>
            <a:fld id="{2C797527-51E3-3340-BA7E-FE8930AD0020}" type="datetime1">
              <a:rPr lang="sv-SE" noProof="0" smtClean="0"/>
              <a:t>2024-09-17</a:t>
            </a:fld>
            <a:endParaRPr lang="en-GB" noProof="0"/>
          </a:p>
        </p:txBody>
      </p:sp>
      <p:sp>
        <p:nvSpPr>
          <p:cNvPr id="12" name="Number">
            <a:extLst>
              <a:ext uri="{FF2B5EF4-FFF2-40B4-BE49-F238E27FC236}">
                <a16:creationId xmlns:a16="http://schemas.microsoft.com/office/drawing/2014/main" id="{DFED6C3B-4A73-344C-A9A5-F8224178884F}"/>
              </a:ext>
            </a:extLst>
          </p:cNvPr>
          <p:cNvSpPr>
            <a:spLocks noGrp="1"/>
          </p:cNvSpPr>
          <p:nvPr>
            <p:ph type="sldNum" sz="quarter" idx="4"/>
          </p:nvPr>
        </p:nvSpPr>
        <p:spPr>
          <a:xfrm>
            <a:off x="8640418" y="5003474"/>
            <a:ext cx="324294" cy="82456"/>
          </a:xfrm>
          <a:prstGeom prst="rect">
            <a:avLst/>
          </a:prstGeom>
        </p:spPr>
        <p:txBody>
          <a:bodyPr vert="horz" lIns="0" tIns="0" rIns="0" bIns="0" rtlCol="0" anchor="t"/>
          <a:lstStyle>
            <a:lvl1pPr algn="r">
              <a:defRPr sz="600" b="0">
                <a:solidFill>
                  <a:srgbClr val="737373"/>
                </a:solidFill>
              </a:defRPr>
            </a:lvl1pPr>
          </a:lstStyle>
          <a:p>
            <a:fld id="{17CD396C-6A52-4D5A-BAE3-92A1CC3BBDE0}" type="slidenum">
              <a:rPr lang="en-GB" noProof="0" smtClean="0"/>
              <a:pPr/>
              <a:t>‹#›</a:t>
            </a:fld>
            <a:endParaRPr lang="en-GB" noProof="0"/>
          </a:p>
        </p:txBody>
      </p:sp>
      <p:sp>
        <p:nvSpPr>
          <p:cNvPr id="9" name="Footer">
            <a:extLst>
              <a:ext uri="{FF2B5EF4-FFF2-40B4-BE49-F238E27FC236}">
                <a16:creationId xmlns:a16="http://schemas.microsoft.com/office/drawing/2014/main" id="{8C9F6B2B-126D-5341-B841-385A749EDBFF}"/>
              </a:ext>
            </a:extLst>
          </p:cNvPr>
          <p:cNvSpPr>
            <a:spLocks noGrp="1"/>
          </p:cNvSpPr>
          <p:nvPr>
            <p:ph type="ftr" sz="quarter" idx="3"/>
          </p:nvPr>
        </p:nvSpPr>
        <p:spPr>
          <a:xfrm>
            <a:off x="6084887" y="4901296"/>
            <a:ext cx="2879823" cy="115200"/>
          </a:xfrm>
          <a:prstGeom prst="rect">
            <a:avLst/>
          </a:prstGeom>
        </p:spPr>
        <p:txBody>
          <a:bodyPr vert="horz" lIns="0" tIns="0" rIns="0" bIns="0" rtlCol="0" anchor="t"/>
          <a:lstStyle>
            <a:lvl1pPr algn="r">
              <a:defRPr sz="600">
                <a:solidFill>
                  <a:srgbClr val="737373"/>
                </a:solidFill>
              </a:defRPr>
            </a:lvl1pPr>
          </a:lstStyle>
          <a:p>
            <a:r>
              <a:rPr lang="en-GB" noProof="0"/>
              <a:t>Go to header/footer to change text </a:t>
            </a:r>
          </a:p>
          <a:p>
            <a:endParaRPr lang="en-GB" noProof="0"/>
          </a:p>
        </p:txBody>
      </p:sp>
    </p:spTree>
    <p:extLst>
      <p:ext uri="{BB962C8B-B14F-4D97-AF65-F5344CB8AC3E}">
        <p14:creationId xmlns:p14="http://schemas.microsoft.com/office/powerpoint/2010/main" val="1183054652"/>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slideLayout" Target="../slideLayouts/slideLayout48.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17" Type="http://schemas.openxmlformats.org/officeDocument/2006/relationships/theme" Target="../theme/theme2.xml"/><Relationship Id="rId2" Type="http://schemas.openxmlformats.org/officeDocument/2006/relationships/slideLayout" Target="../slideLayouts/slideLayout37.xml"/><Relationship Id="rId16" Type="http://schemas.openxmlformats.org/officeDocument/2006/relationships/slideLayout" Target="../slideLayouts/slideLayout51.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5" Type="http://schemas.openxmlformats.org/officeDocument/2006/relationships/slideLayout" Target="../slideLayouts/slideLayout5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slideLayout" Target="../slideLayouts/slideLayout4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cNvSpPr>
            <a:spLocks noGrp="1"/>
          </p:cNvSpPr>
          <p:nvPr>
            <p:ph type="title"/>
          </p:nvPr>
        </p:nvSpPr>
        <p:spPr>
          <a:xfrm>
            <a:off x="323850" y="525600"/>
            <a:ext cx="8496300" cy="1560972"/>
          </a:xfrm>
          <a:prstGeom prst="rect">
            <a:avLst/>
          </a:prstGeom>
        </p:spPr>
        <p:txBody>
          <a:bodyPr vert="horz" lIns="91440" tIns="45720" rIns="91440" bIns="45720" rtlCol="0" anchor="t">
            <a:noAutofit/>
          </a:bodyPr>
          <a:lstStyle/>
          <a:p>
            <a:r>
              <a:rPr lang="en-GB" noProof="0" dirty="0"/>
              <a:t>Click to edit Master title slide</a:t>
            </a:r>
          </a:p>
        </p:txBody>
      </p:sp>
      <p:sp>
        <p:nvSpPr>
          <p:cNvPr id="3" name="Text"/>
          <p:cNvSpPr>
            <a:spLocks noGrp="1"/>
          </p:cNvSpPr>
          <p:nvPr>
            <p:ph type="body" idx="1"/>
          </p:nvPr>
        </p:nvSpPr>
        <p:spPr>
          <a:xfrm>
            <a:off x="323850" y="2103438"/>
            <a:ext cx="8496300" cy="2613680"/>
          </a:xfrm>
          <a:prstGeom prst="rect">
            <a:avLst/>
          </a:prstGeom>
        </p:spPr>
        <p:txBody>
          <a:bodyPr vert="horz" lIns="90000" tIns="45720" rIns="90000" bIns="45720" rtlCol="0">
            <a:noAutofit/>
          </a:bodyPr>
          <a:lstStyle/>
          <a:p>
            <a:pPr lvl="0"/>
            <a:r>
              <a:rPr lang="en-GB" noProof="0" dirty="0"/>
              <a:t>Click to edit Master text slide</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39" name="Frihandsfigur 38">
            <a:extLst>
              <a:ext uri="{FF2B5EF4-FFF2-40B4-BE49-F238E27FC236}">
                <a16:creationId xmlns:a16="http://schemas.microsoft.com/office/drawing/2014/main" id="{E1BCAB34-53D3-7A48-9E69-B9D2FB9E2C35}"/>
              </a:ext>
            </a:extLst>
          </p:cNvPr>
          <p:cNvSpPr/>
          <p:nvPr userDrawn="1"/>
        </p:nvSpPr>
        <p:spPr>
          <a:xfrm rot="5400000">
            <a:off x="2000250" y="-2000250"/>
            <a:ext cx="5143500" cy="9144000"/>
          </a:xfrm>
          <a:custGeom>
            <a:avLst/>
            <a:gdLst>
              <a:gd name="connsiteX0" fmla="*/ 158750 w 5143500"/>
              <a:gd name="connsiteY0" fmla="*/ 8964612 h 9144000"/>
              <a:gd name="connsiteX1" fmla="*/ 4840289 w 5143500"/>
              <a:gd name="connsiteY1" fmla="*/ 8964612 h 9144000"/>
              <a:gd name="connsiteX2" fmla="*/ 4840289 w 5143500"/>
              <a:gd name="connsiteY2" fmla="*/ 179389 h 9144000"/>
              <a:gd name="connsiteX3" fmla="*/ 158750 w 5143500"/>
              <a:gd name="connsiteY3" fmla="*/ 179389 h 9144000"/>
              <a:gd name="connsiteX4" fmla="*/ 0 w 5143500"/>
              <a:gd name="connsiteY4" fmla="*/ 179389 h 9144000"/>
              <a:gd name="connsiteX5" fmla="*/ 0 w 5143500"/>
              <a:gd name="connsiteY5" fmla="*/ 0 h 9144000"/>
              <a:gd name="connsiteX6" fmla="*/ 5143500 w 5143500"/>
              <a:gd name="connsiteY6" fmla="*/ 0 h 9144000"/>
              <a:gd name="connsiteX7" fmla="*/ 5143500 w 5143500"/>
              <a:gd name="connsiteY7" fmla="*/ 25398 h 9144000"/>
              <a:gd name="connsiteX8" fmla="*/ 5143500 w 5143500"/>
              <a:gd name="connsiteY8" fmla="*/ 25398 h 9144000"/>
              <a:gd name="connsiteX9" fmla="*/ 5143500 w 5143500"/>
              <a:gd name="connsiteY9" fmla="*/ 9033715 h 9144000"/>
              <a:gd name="connsiteX10" fmla="*/ 5143499 w 5143500"/>
              <a:gd name="connsiteY10" fmla="*/ 9033715 h 9144000"/>
              <a:gd name="connsiteX11" fmla="*/ 5143499 w 5143500"/>
              <a:gd name="connsiteY11" fmla="*/ 9144000 h 9144000"/>
              <a:gd name="connsiteX12" fmla="*/ 0 w 5143500"/>
              <a:gd name="connsiteY12" fmla="*/ 9144000 h 9144000"/>
              <a:gd name="connsiteX13" fmla="*/ 0 w 5143500"/>
              <a:gd name="connsiteY13" fmla="*/ 9033714 h 9144000"/>
              <a:gd name="connsiteX14" fmla="*/ 0 w 5143500"/>
              <a:gd name="connsiteY14" fmla="*/ 9033714 h 9144000"/>
              <a:gd name="connsiteX15" fmla="*/ 0 w 5143500"/>
              <a:gd name="connsiteY15" fmla="*/ 179389 h 914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143500" h="9144000">
                <a:moveTo>
                  <a:pt x="158750" y="8964612"/>
                </a:moveTo>
                <a:lnTo>
                  <a:pt x="4840289" y="8964612"/>
                </a:lnTo>
                <a:lnTo>
                  <a:pt x="4840289" y="179389"/>
                </a:lnTo>
                <a:lnTo>
                  <a:pt x="158750" y="179389"/>
                </a:lnTo>
                <a:close/>
                <a:moveTo>
                  <a:pt x="0" y="179389"/>
                </a:moveTo>
                <a:lnTo>
                  <a:pt x="0" y="0"/>
                </a:lnTo>
                <a:lnTo>
                  <a:pt x="5143500" y="0"/>
                </a:lnTo>
                <a:lnTo>
                  <a:pt x="5143500" y="25398"/>
                </a:lnTo>
                <a:lnTo>
                  <a:pt x="5143500" y="25398"/>
                </a:lnTo>
                <a:lnTo>
                  <a:pt x="5143500" y="9033715"/>
                </a:lnTo>
                <a:lnTo>
                  <a:pt x="5143499" y="9033715"/>
                </a:lnTo>
                <a:lnTo>
                  <a:pt x="5143499" y="9144000"/>
                </a:lnTo>
                <a:lnTo>
                  <a:pt x="0" y="9144000"/>
                </a:lnTo>
                <a:lnTo>
                  <a:pt x="0" y="9033714"/>
                </a:lnTo>
                <a:lnTo>
                  <a:pt x="0" y="9033714"/>
                </a:lnTo>
                <a:lnTo>
                  <a:pt x="0" y="17938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grpSp>
        <p:nvGrpSpPr>
          <p:cNvPr id="5" name="Logo">
            <a:extLst>
              <a:ext uri="{FF2B5EF4-FFF2-40B4-BE49-F238E27FC236}">
                <a16:creationId xmlns:a16="http://schemas.microsoft.com/office/drawing/2014/main" id="{133EFDB0-08D2-CA41-9A6F-D93000386FD2}"/>
              </a:ext>
            </a:extLst>
          </p:cNvPr>
          <p:cNvGrpSpPr/>
          <p:nvPr userDrawn="1"/>
        </p:nvGrpSpPr>
        <p:grpSpPr>
          <a:xfrm>
            <a:off x="4085649" y="4917137"/>
            <a:ext cx="972702" cy="148746"/>
            <a:chOff x="4085649" y="4917137"/>
            <a:chExt cx="972702" cy="148746"/>
          </a:xfrm>
        </p:grpSpPr>
        <p:sp>
          <p:nvSpPr>
            <p:cNvPr id="25" name="Frihandsfigur 24">
              <a:extLst>
                <a:ext uri="{FF2B5EF4-FFF2-40B4-BE49-F238E27FC236}">
                  <a16:creationId xmlns:a16="http://schemas.microsoft.com/office/drawing/2014/main" id="{D0B20966-557B-FD4C-AEFD-237DB58109CE}"/>
                </a:ext>
              </a:extLst>
            </p:cNvPr>
            <p:cNvSpPr/>
            <p:nvPr/>
          </p:nvSpPr>
          <p:spPr>
            <a:xfrm>
              <a:off x="4909411" y="4917137"/>
              <a:ext cx="148940" cy="74384"/>
            </a:xfrm>
            <a:custGeom>
              <a:avLst/>
              <a:gdLst>
                <a:gd name="connsiteX0" fmla="*/ 108621 w 217242"/>
                <a:gd name="connsiteY0" fmla="*/ 0 h 108497"/>
                <a:gd name="connsiteX1" fmla="*/ 0 w 217242"/>
                <a:gd name="connsiteY1" fmla="*/ 108498 h 108497"/>
                <a:gd name="connsiteX2" fmla="*/ 217243 w 217242"/>
                <a:gd name="connsiteY2" fmla="*/ 108498 h 108497"/>
                <a:gd name="connsiteX3" fmla="*/ 108650 w 217242"/>
                <a:gd name="connsiteY3" fmla="*/ 0 h 108497"/>
                <a:gd name="connsiteX4" fmla="*/ 108621 w 217242"/>
                <a:gd name="connsiteY4" fmla="*/ 0 h 1084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242" h="108497">
                  <a:moveTo>
                    <a:pt x="108621" y="0"/>
                  </a:moveTo>
                  <a:cubicBezTo>
                    <a:pt x="48632" y="0"/>
                    <a:pt x="0" y="48576"/>
                    <a:pt x="0" y="108498"/>
                  </a:cubicBezTo>
                  <a:lnTo>
                    <a:pt x="217243" y="108498"/>
                  </a:lnTo>
                  <a:cubicBezTo>
                    <a:pt x="217257" y="48584"/>
                    <a:pt x="168632" y="8"/>
                    <a:pt x="108650" y="0"/>
                  </a:cubicBezTo>
                  <a:cubicBezTo>
                    <a:pt x="108640" y="0"/>
                    <a:pt x="108631" y="0"/>
                    <a:pt x="108621" y="0"/>
                  </a:cubicBezTo>
                  <a:close/>
                </a:path>
              </a:pathLst>
            </a:custGeom>
            <a:solidFill>
              <a:srgbClr val="FFDA00"/>
            </a:solidFill>
            <a:ln w="1400" cap="flat">
              <a:noFill/>
              <a:prstDash val="solid"/>
              <a:miter/>
            </a:ln>
          </p:spPr>
          <p:txBody>
            <a:bodyPr rtlCol="0" anchor="ctr"/>
            <a:lstStyle/>
            <a:p>
              <a:endParaRPr lang="en-GB" noProof="0"/>
            </a:p>
          </p:txBody>
        </p:sp>
        <p:sp>
          <p:nvSpPr>
            <p:cNvPr id="26" name="Frihandsfigur 25">
              <a:extLst>
                <a:ext uri="{FF2B5EF4-FFF2-40B4-BE49-F238E27FC236}">
                  <a16:creationId xmlns:a16="http://schemas.microsoft.com/office/drawing/2014/main" id="{971B17A3-E306-2242-BA24-C3FEA7450426}"/>
                </a:ext>
              </a:extLst>
            </p:cNvPr>
            <p:cNvSpPr/>
            <p:nvPr/>
          </p:nvSpPr>
          <p:spPr>
            <a:xfrm>
              <a:off x="4909411" y="4991508"/>
              <a:ext cx="148940" cy="74375"/>
            </a:xfrm>
            <a:custGeom>
              <a:avLst/>
              <a:gdLst>
                <a:gd name="connsiteX0" fmla="*/ 108621 w 217242"/>
                <a:gd name="connsiteY0" fmla="*/ 108484 h 108483"/>
                <a:gd name="connsiteX1" fmla="*/ 0 w 217242"/>
                <a:gd name="connsiteY1" fmla="*/ 0 h 108483"/>
                <a:gd name="connsiteX2" fmla="*/ 217243 w 217242"/>
                <a:gd name="connsiteY2" fmla="*/ 0 h 108483"/>
                <a:gd name="connsiteX3" fmla="*/ 108636 w 217242"/>
                <a:gd name="connsiteY3" fmla="*/ 108484 h 108483"/>
                <a:gd name="connsiteX4" fmla="*/ 108621 w 217242"/>
                <a:gd name="connsiteY4" fmla="*/ 108484 h 1084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242" h="108483">
                  <a:moveTo>
                    <a:pt x="108621" y="108484"/>
                  </a:moveTo>
                  <a:cubicBezTo>
                    <a:pt x="48637" y="108484"/>
                    <a:pt x="7" y="59916"/>
                    <a:pt x="0" y="0"/>
                  </a:cubicBezTo>
                  <a:lnTo>
                    <a:pt x="217243" y="0"/>
                  </a:lnTo>
                  <a:cubicBezTo>
                    <a:pt x="217243" y="59914"/>
                    <a:pt x="168618" y="108484"/>
                    <a:pt x="108636" y="108484"/>
                  </a:cubicBezTo>
                  <a:cubicBezTo>
                    <a:pt x="108631" y="108484"/>
                    <a:pt x="108626" y="108484"/>
                    <a:pt x="108621" y="108484"/>
                  </a:cubicBezTo>
                  <a:close/>
                </a:path>
              </a:pathLst>
            </a:custGeom>
            <a:solidFill>
              <a:srgbClr val="2071B5"/>
            </a:solidFill>
            <a:ln w="1400" cap="flat">
              <a:noFill/>
              <a:prstDash val="solid"/>
              <a:miter/>
            </a:ln>
          </p:spPr>
          <p:txBody>
            <a:bodyPr rtlCol="0" anchor="ctr"/>
            <a:lstStyle/>
            <a:p>
              <a:endParaRPr lang="en-GB" noProof="0"/>
            </a:p>
          </p:txBody>
        </p:sp>
        <p:sp>
          <p:nvSpPr>
            <p:cNvPr id="22" name="Frihandsfigur 21">
              <a:extLst>
                <a:ext uri="{FF2B5EF4-FFF2-40B4-BE49-F238E27FC236}">
                  <a16:creationId xmlns:a16="http://schemas.microsoft.com/office/drawing/2014/main" id="{FEBDF823-A994-7046-B9A0-22F15D3F33C3}"/>
                </a:ext>
              </a:extLst>
            </p:cNvPr>
            <p:cNvSpPr/>
            <p:nvPr/>
          </p:nvSpPr>
          <p:spPr>
            <a:xfrm>
              <a:off x="4085649" y="4951310"/>
              <a:ext cx="781273" cy="84934"/>
            </a:xfrm>
            <a:custGeom>
              <a:avLst/>
              <a:gdLst>
                <a:gd name="connsiteX0" fmla="*/ 595123 w 781273"/>
                <a:gd name="connsiteY0" fmla="*/ 23454 h 84934"/>
                <a:gd name="connsiteX1" fmla="*/ 583493 w 781273"/>
                <a:gd name="connsiteY1" fmla="*/ 52452 h 84934"/>
                <a:gd name="connsiteX2" fmla="*/ 606935 w 781273"/>
                <a:gd name="connsiteY2" fmla="*/ 52442 h 84934"/>
                <a:gd name="connsiteX3" fmla="*/ 595267 w 781273"/>
                <a:gd name="connsiteY3" fmla="*/ 23454 h 84934"/>
                <a:gd name="connsiteX4" fmla="*/ 123589 w 781273"/>
                <a:gd name="connsiteY4" fmla="*/ 23454 h 84934"/>
                <a:gd name="connsiteX5" fmla="*/ 111959 w 781273"/>
                <a:gd name="connsiteY5" fmla="*/ 52452 h 84934"/>
                <a:gd name="connsiteX6" fmla="*/ 135363 w 781273"/>
                <a:gd name="connsiteY6" fmla="*/ 52442 h 84934"/>
                <a:gd name="connsiteX7" fmla="*/ 123734 w 781273"/>
                <a:gd name="connsiteY7" fmla="*/ 23454 h 84934"/>
                <a:gd name="connsiteX8" fmla="*/ 584293 w 781273"/>
                <a:gd name="connsiteY8" fmla="*/ 48 h 84934"/>
                <a:gd name="connsiteX9" fmla="*/ 606136 w 781273"/>
                <a:gd name="connsiteY9" fmla="*/ 48 h 84934"/>
                <a:gd name="connsiteX10" fmla="*/ 641516 w 781273"/>
                <a:gd name="connsiteY10" fmla="*/ 84886 h 84934"/>
                <a:gd name="connsiteX11" fmla="*/ 620001 w 781273"/>
                <a:gd name="connsiteY11" fmla="*/ 84886 h 84934"/>
                <a:gd name="connsiteX12" fmla="*/ 613892 w 781273"/>
                <a:gd name="connsiteY12" fmla="*/ 69775 h 84934"/>
                <a:gd name="connsiteX13" fmla="*/ 576488 w 781273"/>
                <a:gd name="connsiteY13" fmla="*/ 69775 h 84934"/>
                <a:gd name="connsiteX14" fmla="*/ 570389 w 781273"/>
                <a:gd name="connsiteY14" fmla="*/ 84934 h 84934"/>
                <a:gd name="connsiteX15" fmla="*/ 548864 w 781273"/>
                <a:gd name="connsiteY15" fmla="*/ 84934 h 84934"/>
                <a:gd name="connsiteX16" fmla="*/ 112712 w 781273"/>
                <a:gd name="connsiteY16" fmla="*/ 48 h 84934"/>
                <a:gd name="connsiteX17" fmla="*/ 134515 w 781273"/>
                <a:gd name="connsiteY17" fmla="*/ 48 h 84934"/>
                <a:gd name="connsiteX18" fmla="*/ 169992 w 781273"/>
                <a:gd name="connsiteY18" fmla="*/ 84886 h 84934"/>
                <a:gd name="connsiteX19" fmla="*/ 148467 w 781273"/>
                <a:gd name="connsiteY19" fmla="*/ 84886 h 84934"/>
                <a:gd name="connsiteX20" fmla="*/ 142320 w 781273"/>
                <a:gd name="connsiteY20" fmla="*/ 69775 h 84934"/>
                <a:gd name="connsiteX21" fmla="*/ 104917 w 781273"/>
                <a:gd name="connsiteY21" fmla="*/ 69775 h 84934"/>
                <a:gd name="connsiteX22" fmla="*/ 98808 w 781273"/>
                <a:gd name="connsiteY22" fmla="*/ 84934 h 84934"/>
                <a:gd name="connsiteX23" fmla="*/ 77293 w 781273"/>
                <a:gd name="connsiteY23" fmla="*/ 84934 h 84934"/>
                <a:gd name="connsiteX24" fmla="*/ 719820 w 781273"/>
                <a:gd name="connsiteY24" fmla="*/ 0 h 84934"/>
                <a:gd name="connsiteX25" fmla="*/ 742077 w 781273"/>
                <a:gd name="connsiteY25" fmla="*/ 0 h 84934"/>
                <a:gd name="connsiteX26" fmla="*/ 742077 w 781273"/>
                <a:gd name="connsiteY26" fmla="*/ 66042 h 84934"/>
                <a:gd name="connsiteX27" fmla="*/ 781273 w 781273"/>
                <a:gd name="connsiteY27" fmla="*/ 66042 h 84934"/>
                <a:gd name="connsiteX28" fmla="*/ 781273 w 781273"/>
                <a:gd name="connsiteY28" fmla="*/ 84886 h 84934"/>
                <a:gd name="connsiteX29" fmla="*/ 719820 w 781273"/>
                <a:gd name="connsiteY29" fmla="*/ 84886 h 84934"/>
                <a:gd name="connsiteX30" fmla="*/ 648751 w 781273"/>
                <a:gd name="connsiteY30" fmla="*/ 0 h 84934"/>
                <a:gd name="connsiteX31" fmla="*/ 671018 w 781273"/>
                <a:gd name="connsiteY31" fmla="*/ 0 h 84934"/>
                <a:gd name="connsiteX32" fmla="*/ 671018 w 781273"/>
                <a:gd name="connsiteY32" fmla="*/ 66042 h 84934"/>
                <a:gd name="connsiteX33" fmla="*/ 710214 w 781273"/>
                <a:gd name="connsiteY33" fmla="*/ 66042 h 84934"/>
                <a:gd name="connsiteX34" fmla="*/ 710214 w 781273"/>
                <a:gd name="connsiteY34" fmla="*/ 84886 h 84934"/>
                <a:gd name="connsiteX35" fmla="*/ 648751 w 781273"/>
                <a:gd name="connsiteY35" fmla="*/ 84886 h 84934"/>
                <a:gd name="connsiteX36" fmla="*/ 491429 w 781273"/>
                <a:gd name="connsiteY36" fmla="*/ 0 h 84934"/>
                <a:gd name="connsiteX37" fmla="*/ 556293 w 781273"/>
                <a:gd name="connsiteY37" fmla="*/ 0 h 84934"/>
                <a:gd name="connsiteX38" fmla="*/ 556293 w 781273"/>
                <a:gd name="connsiteY38" fmla="*/ 18190 h 84934"/>
                <a:gd name="connsiteX39" fmla="*/ 513686 w 781273"/>
                <a:gd name="connsiteY39" fmla="*/ 18190 h 84934"/>
                <a:gd name="connsiteX40" fmla="*/ 513686 w 781273"/>
                <a:gd name="connsiteY40" fmla="*/ 32338 h 84934"/>
                <a:gd name="connsiteX41" fmla="*/ 549616 w 781273"/>
                <a:gd name="connsiteY41" fmla="*/ 32338 h 84934"/>
                <a:gd name="connsiteX42" fmla="*/ 549616 w 781273"/>
                <a:gd name="connsiteY42" fmla="*/ 50527 h 84934"/>
                <a:gd name="connsiteX43" fmla="*/ 513686 w 781273"/>
                <a:gd name="connsiteY43" fmla="*/ 50527 h 84934"/>
                <a:gd name="connsiteX44" fmla="*/ 513686 w 781273"/>
                <a:gd name="connsiteY44" fmla="*/ 84886 h 84934"/>
                <a:gd name="connsiteX45" fmla="*/ 491429 w 781273"/>
                <a:gd name="connsiteY45" fmla="*/ 84886 h 84934"/>
                <a:gd name="connsiteX46" fmla="*/ 394124 w 781273"/>
                <a:gd name="connsiteY46" fmla="*/ 0 h 84934"/>
                <a:gd name="connsiteX47" fmla="*/ 415380 w 781273"/>
                <a:gd name="connsiteY47" fmla="*/ 0 h 84934"/>
                <a:gd name="connsiteX48" fmla="*/ 453246 w 781273"/>
                <a:gd name="connsiteY48" fmla="*/ 50797 h 84934"/>
                <a:gd name="connsiteX49" fmla="*/ 453246 w 781273"/>
                <a:gd name="connsiteY49" fmla="*/ 0 h 84934"/>
                <a:gd name="connsiteX50" fmla="*/ 474500 w 781273"/>
                <a:gd name="connsiteY50" fmla="*/ 0 h 84934"/>
                <a:gd name="connsiteX51" fmla="*/ 474500 w 781273"/>
                <a:gd name="connsiteY51" fmla="*/ 84886 h 84934"/>
                <a:gd name="connsiteX52" fmla="*/ 453246 w 781273"/>
                <a:gd name="connsiteY52" fmla="*/ 84886 h 84934"/>
                <a:gd name="connsiteX53" fmla="*/ 415380 w 781273"/>
                <a:gd name="connsiteY53" fmla="*/ 34705 h 84934"/>
                <a:gd name="connsiteX54" fmla="*/ 415380 w 781273"/>
                <a:gd name="connsiteY54" fmla="*/ 84886 h 84934"/>
                <a:gd name="connsiteX55" fmla="*/ 394124 w 781273"/>
                <a:gd name="connsiteY55" fmla="*/ 84886 h 84934"/>
                <a:gd name="connsiteX56" fmla="*/ 315887 w 781273"/>
                <a:gd name="connsiteY56" fmla="*/ 0 h 84934"/>
                <a:gd name="connsiteX57" fmla="*/ 378728 w 781273"/>
                <a:gd name="connsiteY57" fmla="*/ 0 h 84934"/>
                <a:gd name="connsiteX58" fmla="*/ 378728 w 781273"/>
                <a:gd name="connsiteY58" fmla="*/ 18190 h 84934"/>
                <a:gd name="connsiteX59" fmla="*/ 338144 w 781273"/>
                <a:gd name="connsiteY59" fmla="*/ 18190 h 84934"/>
                <a:gd name="connsiteX60" fmla="*/ 338144 w 781273"/>
                <a:gd name="connsiteY60" fmla="*/ 31799 h 84934"/>
                <a:gd name="connsiteX61" fmla="*/ 372542 w 781273"/>
                <a:gd name="connsiteY61" fmla="*/ 31799 h 84934"/>
                <a:gd name="connsiteX62" fmla="*/ 372542 w 781273"/>
                <a:gd name="connsiteY62" fmla="*/ 49988 h 84934"/>
                <a:gd name="connsiteX63" fmla="*/ 338144 w 781273"/>
                <a:gd name="connsiteY63" fmla="*/ 49988 h 84934"/>
                <a:gd name="connsiteX64" fmla="*/ 338144 w 781273"/>
                <a:gd name="connsiteY64" fmla="*/ 66696 h 84934"/>
                <a:gd name="connsiteX65" fmla="*/ 378728 w 781273"/>
                <a:gd name="connsiteY65" fmla="*/ 66696 h 84934"/>
                <a:gd name="connsiteX66" fmla="*/ 378728 w 781273"/>
                <a:gd name="connsiteY66" fmla="*/ 84886 h 84934"/>
                <a:gd name="connsiteX67" fmla="*/ 338144 w 781273"/>
                <a:gd name="connsiteY67" fmla="*/ 84886 h 84934"/>
                <a:gd name="connsiteX68" fmla="*/ 315887 w 781273"/>
                <a:gd name="connsiteY68" fmla="*/ 84886 h 84934"/>
                <a:gd name="connsiteX69" fmla="*/ 235954 w 781273"/>
                <a:gd name="connsiteY69" fmla="*/ 0 h 84934"/>
                <a:gd name="connsiteX70" fmla="*/ 305096 w 781273"/>
                <a:gd name="connsiteY70" fmla="*/ 0 h 84934"/>
                <a:gd name="connsiteX71" fmla="*/ 305096 w 781273"/>
                <a:gd name="connsiteY71" fmla="*/ 18190 h 84934"/>
                <a:gd name="connsiteX72" fmla="*/ 280468 w 781273"/>
                <a:gd name="connsiteY72" fmla="*/ 18190 h 84934"/>
                <a:gd name="connsiteX73" fmla="*/ 280468 w 781273"/>
                <a:gd name="connsiteY73" fmla="*/ 84886 h 84934"/>
                <a:gd name="connsiteX74" fmla="*/ 258211 w 781273"/>
                <a:gd name="connsiteY74" fmla="*/ 84886 h 84934"/>
                <a:gd name="connsiteX75" fmla="*/ 258211 w 781273"/>
                <a:gd name="connsiteY75" fmla="*/ 18190 h 84934"/>
                <a:gd name="connsiteX76" fmla="*/ 235954 w 781273"/>
                <a:gd name="connsiteY76" fmla="*/ 18190 h 84934"/>
                <a:gd name="connsiteX77" fmla="*/ 159066 w 781273"/>
                <a:gd name="connsiteY77" fmla="*/ 0 h 84934"/>
                <a:gd name="connsiteX78" fmla="*/ 228198 w 781273"/>
                <a:gd name="connsiteY78" fmla="*/ 0 h 84934"/>
                <a:gd name="connsiteX79" fmla="*/ 228198 w 781273"/>
                <a:gd name="connsiteY79" fmla="*/ 18190 h 84934"/>
                <a:gd name="connsiteX80" fmla="*/ 205941 w 781273"/>
                <a:gd name="connsiteY80" fmla="*/ 18190 h 84934"/>
                <a:gd name="connsiteX81" fmla="*/ 205941 w 781273"/>
                <a:gd name="connsiteY81" fmla="*/ 84886 h 84934"/>
                <a:gd name="connsiteX82" fmla="*/ 183684 w 781273"/>
                <a:gd name="connsiteY82" fmla="*/ 84886 h 84934"/>
                <a:gd name="connsiteX83" fmla="*/ 183684 w 781273"/>
                <a:gd name="connsiteY83" fmla="*/ 18190 h 84934"/>
                <a:gd name="connsiteX84" fmla="*/ 159066 w 781273"/>
                <a:gd name="connsiteY84" fmla="*/ 18190 h 84934"/>
                <a:gd name="connsiteX85" fmla="*/ 0 w 781273"/>
                <a:gd name="connsiteY85" fmla="*/ 0 h 84934"/>
                <a:gd name="connsiteX86" fmla="*/ 21525 w 781273"/>
                <a:gd name="connsiteY86" fmla="*/ 0 h 84934"/>
                <a:gd name="connsiteX87" fmla="*/ 45728 w 781273"/>
                <a:gd name="connsiteY87" fmla="*/ 59680 h 84934"/>
                <a:gd name="connsiteX88" fmla="*/ 45911 w 781273"/>
                <a:gd name="connsiteY88" fmla="*/ 59680 h 84934"/>
                <a:gd name="connsiteX89" fmla="*/ 70124 w 781273"/>
                <a:gd name="connsiteY89" fmla="*/ 0 h 84934"/>
                <a:gd name="connsiteX90" fmla="*/ 91639 w 781273"/>
                <a:gd name="connsiteY90" fmla="*/ 0 h 84934"/>
                <a:gd name="connsiteX91" fmla="*/ 56780 w 781273"/>
                <a:gd name="connsiteY91" fmla="*/ 84886 h 84934"/>
                <a:gd name="connsiteX92" fmla="*/ 34859 w 781273"/>
                <a:gd name="connsiteY92" fmla="*/ 84886 h 84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781273" h="84934">
                  <a:moveTo>
                    <a:pt x="595123" y="23454"/>
                  </a:moveTo>
                  <a:lnTo>
                    <a:pt x="583493" y="52452"/>
                  </a:lnTo>
                  <a:lnTo>
                    <a:pt x="606935" y="52442"/>
                  </a:lnTo>
                  <a:lnTo>
                    <a:pt x="595267" y="23454"/>
                  </a:lnTo>
                  <a:close/>
                  <a:moveTo>
                    <a:pt x="123589" y="23454"/>
                  </a:moveTo>
                  <a:lnTo>
                    <a:pt x="111959" y="52452"/>
                  </a:lnTo>
                  <a:lnTo>
                    <a:pt x="135363" y="52442"/>
                  </a:lnTo>
                  <a:lnTo>
                    <a:pt x="123734" y="23454"/>
                  </a:lnTo>
                  <a:close/>
                  <a:moveTo>
                    <a:pt x="584293" y="48"/>
                  </a:moveTo>
                  <a:lnTo>
                    <a:pt x="606136" y="48"/>
                  </a:lnTo>
                  <a:lnTo>
                    <a:pt x="641516" y="84886"/>
                  </a:lnTo>
                  <a:lnTo>
                    <a:pt x="620001" y="84886"/>
                  </a:lnTo>
                  <a:lnTo>
                    <a:pt x="613892" y="69775"/>
                  </a:lnTo>
                  <a:lnTo>
                    <a:pt x="576488" y="69775"/>
                  </a:lnTo>
                  <a:lnTo>
                    <a:pt x="570389" y="84934"/>
                  </a:lnTo>
                  <a:lnTo>
                    <a:pt x="548864" y="84934"/>
                  </a:lnTo>
                  <a:close/>
                  <a:moveTo>
                    <a:pt x="112712" y="48"/>
                  </a:moveTo>
                  <a:lnTo>
                    <a:pt x="134515" y="48"/>
                  </a:lnTo>
                  <a:lnTo>
                    <a:pt x="169992" y="84886"/>
                  </a:lnTo>
                  <a:lnTo>
                    <a:pt x="148467" y="84886"/>
                  </a:lnTo>
                  <a:lnTo>
                    <a:pt x="142320" y="69775"/>
                  </a:lnTo>
                  <a:lnTo>
                    <a:pt x="104917" y="69775"/>
                  </a:lnTo>
                  <a:lnTo>
                    <a:pt x="98808" y="84934"/>
                  </a:lnTo>
                  <a:lnTo>
                    <a:pt x="77293" y="84934"/>
                  </a:lnTo>
                  <a:close/>
                  <a:moveTo>
                    <a:pt x="719820" y="0"/>
                  </a:moveTo>
                  <a:lnTo>
                    <a:pt x="742077" y="0"/>
                  </a:lnTo>
                  <a:lnTo>
                    <a:pt x="742077" y="66042"/>
                  </a:lnTo>
                  <a:lnTo>
                    <a:pt x="781273" y="66042"/>
                  </a:lnTo>
                  <a:lnTo>
                    <a:pt x="781273" y="84886"/>
                  </a:lnTo>
                  <a:lnTo>
                    <a:pt x="719820" y="84886"/>
                  </a:lnTo>
                  <a:close/>
                  <a:moveTo>
                    <a:pt x="648751" y="0"/>
                  </a:moveTo>
                  <a:lnTo>
                    <a:pt x="671018" y="0"/>
                  </a:lnTo>
                  <a:lnTo>
                    <a:pt x="671018" y="66042"/>
                  </a:lnTo>
                  <a:lnTo>
                    <a:pt x="710214" y="66042"/>
                  </a:lnTo>
                  <a:lnTo>
                    <a:pt x="710214" y="84886"/>
                  </a:lnTo>
                  <a:lnTo>
                    <a:pt x="648751" y="84886"/>
                  </a:lnTo>
                  <a:close/>
                  <a:moveTo>
                    <a:pt x="491429" y="0"/>
                  </a:moveTo>
                  <a:lnTo>
                    <a:pt x="556293" y="0"/>
                  </a:lnTo>
                  <a:lnTo>
                    <a:pt x="556293" y="18190"/>
                  </a:lnTo>
                  <a:lnTo>
                    <a:pt x="513686" y="18190"/>
                  </a:lnTo>
                  <a:lnTo>
                    <a:pt x="513686" y="32338"/>
                  </a:lnTo>
                  <a:lnTo>
                    <a:pt x="549616" y="32338"/>
                  </a:lnTo>
                  <a:lnTo>
                    <a:pt x="549616" y="50527"/>
                  </a:lnTo>
                  <a:lnTo>
                    <a:pt x="513686" y="50527"/>
                  </a:lnTo>
                  <a:lnTo>
                    <a:pt x="513686" y="84886"/>
                  </a:lnTo>
                  <a:lnTo>
                    <a:pt x="491429" y="84886"/>
                  </a:lnTo>
                  <a:close/>
                  <a:moveTo>
                    <a:pt x="394124" y="0"/>
                  </a:moveTo>
                  <a:lnTo>
                    <a:pt x="415380" y="0"/>
                  </a:lnTo>
                  <a:lnTo>
                    <a:pt x="453246" y="50797"/>
                  </a:lnTo>
                  <a:lnTo>
                    <a:pt x="453246" y="0"/>
                  </a:lnTo>
                  <a:lnTo>
                    <a:pt x="474500" y="0"/>
                  </a:lnTo>
                  <a:lnTo>
                    <a:pt x="474500" y="84886"/>
                  </a:lnTo>
                  <a:lnTo>
                    <a:pt x="453246" y="84886"/>
                  </a:lnTo>
                  <a:lnTo>
                    <a:pt x="415380" y="34705"/>
                  </a:lnTo>
                  <a:lnTo>
                    <a:pt x="415380" y="84886"/>
                  </a:lnTo>
                  <a:lnTo>
                    <a:pt x="394124" y="84886"/>
                  </a:lnTo>
                  <a:close/>
                  <a:moveTo>
                    <a:pt x="315887" y="0"/>
                  </a:moveTo>
                  <a:lnTo>
                    <a:pt x="378728" y="0"/>
                  </a:lnTo>
                  <a:lnTo>
                    <a:pt x="378728" y="18190"/>
                  </a:lnTo>
                  <a:lnTo>
                    <a:pt x="338144" y="18190"/>
                  </a:lnTo>
                  <a:lnTo>
                    <a:pt x="338144" y="31799"/>
                  </a:lnTo>
                  <a:lnTo>
                    <a:pt x="372542" y="31799"/>
                  </a:lnTo>
                  <a:lnTo>
                    <a:pt x="372542" y="49988"/>
                  </a:lnTo>
                  <a:lnTo>
                    <a:pt x="338144" y="49988"/>
                  </a:lnTo>
                  <a:lnTo>
                    <a:pt x="338144" y="66696"/>
                  </a:lnTo>
                  <a:lnTo>
                    <a:pt x="378728" y="66696"/>
                  </a:lnTo>
                  <a:lnTo>
                    <a:pt x="378728" y="84886"/>
                  </a:lnTo>
                  <a:lnTo>
                    <a:pt x="338144" y="84886"/>
                  </a:lnTo>
                  <a:lnTo>
                    <a:pt x="315887" y="84886"/>
                  </a:lnTo>
                  <a:close/>
                  <a:moveTo>
                    <a:pt x="235954" y="0"/>
                  </a:moveTo>
                  <a:lnTo>
                    <a:pt x="305096" y="0"/>
                  </a:lnTo>
                  <a:lnTo>
                    <a:pt x="305096" y="18190"/>
                  </a:lnTo>
                  <a:lnTo>
                    <a:pt x="280468" y="18190"/>
                  </a:lnTo>
                  <a:lnTo>
                    <a:pt x="280468" y="84886"/>
                  </a:lnTo>
                  <a:lnTo>
                    <a:pt x="258211" y="84886"/>
                  </a:lnTo>
                  <a:lnTo>
                    <a:pt x="258211" y="18190"/>
                  </a:lnTo>
                  <a:lnTo>
                    <a:pt x="235954" y="18190"/>
                  </a:lnTo>
                  <a:close/>
                  <a:moveTo>
                    <a:pt x="159066" y="0"/>
                  </a:moveTo>
                  <a:lnTo>
                    <a:pt x="228198" y="0"/>
                  </a:lnTo>
                  <a:lnTo>
                    <a:pt x="228198" y="18190"/>
                  </a:lnTo>
                  <a:lnTo>
                    <a:pt x="205941" y="18190"/>
                  </a:lnTo>
                  <a:lnTo>
                    <a:pt x="205941" y="84886"/>
                  </a:lnTo>
                  <a:lnTo>
                    <a:pt x="183684" y="84886"/>
                  </a:lnTo>
                  <a:lnTo>
                    <a:pt x="183684" y="18190"/>
                  </a:lnTo>
                  <a:lnTo>
                    <a:pt x="159066" y="18190"/>
                  </a:lnTo>
                  <a:close/>
                  <a:moveTo>
                    <a:pt x="0" y="0"/>
                  </a:moveTo>
                  <a:lnTo>
                    <a:pt x="21525" y="0"/>
                  </a:lnTo>
                  <a:lnTo>
                    <a:pt x="45728" y="59680"/>
                  </a:lnTo>
                  <a:lnTo>
                    <a:pt x="45911" y="59680"/>
                  </a:lnTo>
                  <a:lnTo>
                    <a:pt x="70124" y="0"/>
                  </a:lnTo>
                  <a:lnTo>
                    <a:pt x="91639" y="0"/>
                  </a:lnTo>
                  <a:lnTo>
                    <a:pt x="56780" y="84886"/>
                  </a:lnTo>
                  <a:lnTo>
                    <a:pt x="34859" y="84886"/>
                  </a:lnTo>
                  <a:close/>
                </a:path>
              </a:pathLst>
            </a:custGeom>
            <a:solidFill>
              <a:srgbClr val="4E4B48"/>
            </a:solidFill>
            <a:ln w="1400" cap="flat">
              <a:noFill/>
              <a:prstDash val="solid"/>
              <a:miter/>
            </a:ln>
          </p:spPr>
          <p:txBody>
            <a:bodyPr wrap="square" rtlCol="0" anchor="ctr">
              <a:noAutofit/>
            </a:bodyPr>
            <a:lstStyle/>
            <a:p>
              <a:endParaRPr lang="en-GB" noProof="0"/>
            </a:p>
          </p:txBody>
        </p:sp>
      </p:grpSp>
      <p:sp>
        <p:nvSpPr>
          <p:cNvPr id="4" name="Date"/>
          <p:cNvSpPr>
            <a:spLocks noGrp="1"/>
          </p:cNvSpPr>
          <p:nvPr>
            <p:ph type="dt" sz="half" idx="2"/>
          </p:nvPr>
        </p:nvSpPr>
        <p:spPr>
          <a:xfrm>
            <a:off x="110287" y="4901296"/>
            <a:ext cx="2948826" cy="115200"/>
          </a:xfrm>
          <a:prstGeom prst="rect">
            <a:avLst/>
          </a:prstGeom>
        </p:spPr>
        <p:txBody>
          <a:bodyPr vert="horz" lIns="0" tIns="0" rIns="0" bIns="0" rtlCol="0" anchor="t"/>
          <a:lstStyle>
            <a:lvl1pPr algn="l">
              <a:defRPr sz="600" b="0">
                <a:solidFill>
                  <a:srgbClr val="737373"/>
                </a:solidFill>
              </a:defRPr>
            </a:lvl1pPr>
          </a:lstStyle>
          <a:p>
            <a:fld id="{3EB102C7-8073-0A47-90FC-D66052C8C612}" type="datetime1">
              <a:rPr lang="sv-SE" noProof="0" smtClean="0"/>
              <a:t>2024-09-17</a:t>
            </a:fld>
            <a:endParaRPr lang="en-GB" noProof="0" dirty="0"/>
          </a:p>
        </p:txBody>
      </p:sp>
      <p:sp>
        <p:nvSpPr>
          <p:cNvPr id="23" name="Number">
            <a:extLst>
              <a:ext uri="{FF2B5EF4-FFF2-40B4-BE49-F238E27FC236}">
                <a16:creationId xmlns:a16="http://schemas.microsoft.com/office/drawing/2014/main" id="{AD23396C-F419-E04B-8B2D-18295DF77462}"/>
              </a:ext>
            </a:extLst>
          </p:cNvPr>
          <p:cNvSpPr>
            <a:spLocks noGrp="1"/>
          </p:cNvSpPr>
          <p:nvPr>
            <p:ph type="sldNum" sz="quarter" idx="4"/>
          </p:nvPr>
        </p:nvSpPr>
        <p:spPr>
          <a:xfrm>
            <a:off x="8640418" y="5003474"/>
            <a:ext cx="324294" cy="82456"/>
          </a:xfrm>
          <a:prstGeom prst="rect">
            <a:avLst/>
          </a:prstGeom>
        </p:spPr>
        <p:txBody>
          <a:bodyPr vert="horz" lIns="0" tIns="0" rIns="0" bIns="0" rtlCol="0" anchor="t"/>
          <a:lstStyle>
            <a:lvl1pPr algn="r">
              <a:defRPr sz="600" b="0">
                <a:solidFill>
                  <a:srgbClr val="737373"/>
                </a:solidFill>
              </a:defRPr>
            </a:lvl1pPr>
          </a:lstStyle>
          <a:p>
            <a:fld id="{17CD396C-6A52-4D5A-BAE3-92A1CC3BBDE0}" type="slidenum">
              <a:rPr lang="en-GB" noProof="0" smtClean="0"/>
              <a:pPr/>
              <a:t>‹#›</a:t>
            </a:fld>
            <a:endParaRPr lang="en-GB" noProof="0"/>
          </a:p>
        </p:txBody>
      </p:sp>
      <p:sp>
        <p:nvSpPr>
          <p:cNvPr id="7" name="Footer">
            <a:extLst>
              <a:ext uri="{FF2B5EF4-FFF2-40B4-BE49-F238E27FC236}">
                <a16:creationId xmlns:a16="http://schemas.microsoft.com/office/drawing/2014/main" id="{8793D5AD-B13B-5B45-8FD0-9E8A3F8D760D}"/>
              </a:ext>
            </a:extLst>
          </p:cNvPr>
          <p:cNvSpPr>
            <a:spLocks noGrp="1"/>
          </p:cNvSpPr>
          <p:nvPr>
            <p:ph type="ftr" sz="quarter" idx="3"/>
          </p:nvPr>
        </p:nvSpPr>
        <p:spPr>
          <a:xfrm>
            <a:off x="6084887" y="4901296"/>
            <a:ext cx="2879823" cy="115200"/>
          </a:xfrm>
          <a:prstGeom prst="rect">
            <a:avLst/>
          </a:prstGeom>
        </p:spPr>
        <p:txBody>
          <a:bodyPr vert="horz" lIns="0" tIns="0" rIns="0" bIns="0" rtlCol="0" anchor="t"/>
          <a:lstStyle>
            <a:lvl1pPr algn="r">
              <a:defRPr sz="600">
                <a:solidFill>
                  <a:srgbClr val="737373"/>
                </a:solidFill>
              </a:defRPr>
            </a:lvl1pPr>
          </a:lstStyle>
          <a:p>
            <a:r>
              <a:rPr lang="en-GB" noProof="0"/>
              <a:t>Go to header/footer to change text  </a:t>
            </a:r>
          </a:p>
        </p:txBody>
      </p:sp>
      <p:sp>
        <p:nvSpPr>
          <p:cNvPr id="8" name="textruta 7">
            <a:extLst>
              <a:ext uri="{FF2B5EF4-FFF2-40B4-BE49-F238E27FC236}">
                <a16:creationId xmlns:a16="http://schemas.microsoft.com/office/drawing/2014/main" id="{DEF7108D-0A23-2434-D784-79A163104397}"/>
              </a:ext>
            </a:extLst>
          </p:cNvPr>
          <p:cNvSpPr txBox="1"/>
          <p:nvPr userDrawn="1">
            <p:extLst>
              <p:ext uri="{1162E1C5-73C7-4A58-AE30-91384D911F3F}">
                <p184:classification xmlns:p184="http://schemas.microsoft.com/office/powerpoint/2018/4/main" val="ftr"/>
              </p:ext>
            </p:extLst>
          </p:nvPr>
        </p:nvSpPr>
        <p:spPr>
          <a:xfrm>
            <a:off x="190500" y="4861560"/>
            <a:ext cx="965200" cy="91440"/>
          </a:xfrm>
          <a:prstGeom prst="rect">
            <a:avLst/>
          </a:prstGeom>
        </p:spPr>
        <p:txBody>
          <a:bodyPr horzOverflow="overflow" lIns="0" tIns="0" rIns="0" bIns="0">
            <a:spAutoFit/>
          </a:bodyPr>
          <a:lstStyle/>
          <a:p>
            <a:pPr algn="l"/>
            <a:r>
              <a:rPr lang="sv-SE" sz="600">
                <a:solidFill>
                  <a:srgbClr val="737373"/>
                </a:solidFill>
                <a:latin typeface="Arial" panose="020B0604020202020204" pitchFamily="34" charset="0"/>
                <a:cs typeface="Arial" panose="020B0604020202020204" pitchFamily="34" charset="0"/>
              </a:rPr>
              <a:t>Confidentiality: C2 - Internal</a:t>
            </a:r>
          </a:p>
        </p:txBody>
      </p:sp>
    </p:spTree>
    <p:extLst>
      <p:ext uri="{BB962C8B-B14F-4D97-AF65-F5344CB8AC3E}">
        <p14:creationId xmlns:p14="http://schemas.microsoft.com/office/powerpoint/2010/main" val="1658820399"/>
      </p:ext>
    </p:extLst>
  </p:cSld>
  <p:clrMap bg1="lt1" tx1="dk1" bg2="lt2" tx2="dk2" accent1="accent1" accent2="accent2" accent3="accent3" accent4="accent4" accent5="accent5" accent6="accent6" hlink="hlink" folHlink="folHlink"/>
  <p:sldLayoutIdLst>
    <p:sldLayoutId id="2147483721" r:id="rId1"/>
    <p:sldLayoutId id="2147483761" r:id="rId2"/>
    <p:sldLayoutId id="2147483674" r:id="rId3"/>
    <p:sldLayoutId id="2147483762" r:id="rId4"/>
    <p:sldLayoutId id="2147483719" r:id="rId5"/>
    <p:sldLayoutId id="2147483754" r:id="rId6"/>
    <p:sldLayoutId id="2147483757" r:id="rId7"/>
    <p:sldLayoutId id="2147483677" r:id="rId8"/>
    <p:sldLayoutId id="2147483763" r:id="rId9"/>
    <p:sldLayoutId id="2147483724" r:id="rId10"/>
    <p:sldLayoutId id="2147483675" r:id="rId11"/>
    <p:sldLayoutId id="2147483676" r:id="rId12"/>
    <p:sldLayoutId id="2147483671" r:id="rId13"/>
    <p:sldLayoutId id="2147483679" r:id="rId14"/>
    <p:sldLayoutId id="2147483683" r:id="rId15"/>
    <p:sldLayoutId id="2147483680" r:id="rId16"/>
    <p:sldLayoutId id="2147483682" r:id="rId17"/>
    <p:sldLayoutId id="2147483681" r:id="rId18"/>
    <p:sldLayoutId id="2147483685" r:id="rId19"/>
    <p:sldLayoutId id="2147483686" r:id="rId20"/>
    <p:sldLayoutId id="2147483684" r:id="rId21"/>
    <p:sldLayoutId id="2147483673" r:id="rId22"/>
    <p:sldLayoutId id="2147483746" r:id="rId23"/>
    <p:sldLayoutId id="2147483750" r:id="rId24"/>
    <p:sldLayoutId id="2147483758" r:id="rId25"/>
    <p:sldLayoutId id="2147483753" r:id="rId26"/>
    <p:sldLayoutId id="2147483749" r:id="rId27"/>
    <p:sldLayoutId id="2147483755" r:id="rId28"/>
    <p:sldLayoutId id="2147483678" r:id="rId29"/>
    <p:sldLayoutId id="2147483668" r:id="rId30"/>
    <p:sldLayoutId id="2147483759" r:id="rId31"/>
    <p:sldLayoutId id="2147483760" r:id="rId32"/>
    <p:sldLayoutId id="2147483669" r:id="rId33"/>
    <p:sldLayoutId id="2147483670" r:id="rId34"/>
    <p:sldLayoutId id="2147483756" r:id="rId35"/>
  </p:sldLayoutIdLst>
  <p:hf sldNum="0" hdr="0" ftr="0" dt="0"/>
  <p:txStyles>
    <p:titleStyle>
      <a:lvl1pPr algn="l" defTabSz="685800" rtl="0" eaLnBrk="1" latinLnBrk="0" hangingPunct="1">
        <a:lnSpc>
          <a:spcPct val="95000"/>
        </a:lnSpc>
        <a:spcBef>
          <a:spcPct val="0"/>
        </a:spcBef>
        <a:buNone/>
        <a:defRPr sz="3000" b="1" kern="1200" spc="-70" baseline="0">
          <a:solidFill>
            <a:schemeClr val="tx1"/>
          </a:solidFill>
          <a:latin typeface="+mj-lt"/>
          <a:ea typeface="+mj-ea"/>
          <a:cs typeface="+mj-cs"/>
        </a:defRPr>
      </a:lvl1pPr>
    </p:titleStyle>
    <p:bodyStyle>
      <a:lvl1pPr marL="171450" indent="-171450" algn="l" defTabSz="685800" rtl="0" eaLnBrk="1" latinLnBrk="0" hangingPunct="1">
        <a:lnSpc>
          <a:spcPct val="100000"/>
        </a:lnSpc>
        <a:spcBef>
          <a:spcPts val="750"/>
        </a:spcBef>
        <a:buFont typeface="Arial" panose="020B0604020202020204" pitchFamily="34" charset="0"/>
        <a:buChar char="•"/>
        <a:defRPr sz="1400" kern="1200">
          <a:solidFill>
            <a:schemeClr val="tx1"/>
          </a:solidFill>
          <a:latin typeface="+mn-lt"/>
          <a:ea typeface="+mn-ea"/>
          <a:cs typeface="+mn-cs"/>
        </a:defRPr>
      </a:lvl1pPr>
      <a:lvl2pPr marL="358775" indent="-179388" algn="l" defTabSz="685800" rtl="0" eaLnBrk="1" latinLnBrk="0" hangingPunct="1">
        <a:lnSpc>
          <a:spcPct val="100000"/>
        </a:lnSpc>
        <a:spcBef>
          <a:spcPts val="375"/>
        </a:spcBef>
        <a:buFont typeface="Arial" panose="020B0604020202020204" pitchFamily="34" charset="0"/>
        <a:buChar char="•"/>
        <a:tabLst/>
        <a:defRPr sz="1200" kern="1200">
          <a:solidFill>
            <a:schemeClr val="tx1"/>
          </a:solidFill>
          <a:latin typeface="+mn-lt"/>
          <a:ea typeface="+mn-ea"/>
          <a:cs typeface="+mn-cs"/>
        </a:defRPr>
      </a:lvl2pPr>
      <a:lvl3pPr marL="534988" indent="-176213" algn="l" defTabSz="685800" rtl="0" eaLnBrk="1" latinLnBrk="0" hangingPunct="1">
        <a:lnSpc>
          <a:spcPct val="100000"/>
        </a:lnSpc>
        <a:spcBef>
          <a:spcPts val="375"/>
        </a:spcBef>
        <a:buFont typeface="Arial" panose="020B0604020202020204" pitchFamily="34" charset="0"/>
        <a:buChar char="•"/>
        <a:tabLst/>
        <a:defRPr sz="1200" kern="1200">
          <a:solidFill>
            <a:schemeClr val="tx1"/>
          </a:solidFill>
          <a:latin typeface="+mn-lt"/>
          <a:ea typeface="+mn-ea"/>
          <a:cs typeface="+mn-cs"/>
        </a:defRPr>
      </a:lvl3pPr>
      <a:lvl4pPr marL="714375" indent="-179388" algn="l" defTabSz="685800" rtl="0" eaLnBrk="1" latinLnBrk="0" hangingPunct="1">
        <a:lnSpc>
          <a:spcPct val="100000"/>
        </a:lnSpc>
        <a:spcBef>
          <a:spcPts val="375"/>
        </a:spcBef>
        <a:buFont typeface="Arial" panose="020B0604020202020204" pitchFamily="34" charset="0"/>
        <a:buChar char="•"/>
        <a:tabLst/>
        <a:defRPr sz="1200" kern="1200">
          <a:solidFill>
            <a:schemeClr val="tx1"/>
          </a:solidFill>
          <a:latin typeface="+mn-lt"/>
          <a:ea typeface="+mn-ea"/>
          <a:cs typeface="+mn-cs"/>
        </a:defRPr>
      </a:lvl4pPr>
      <a:lvl5pPr marL="889000" indent="-174625" algn="l" defTabSz="685800" rtl="0" eaLnBrk="1" latinLnBrk="0" hangingPunct="1">
        <a:lnSpc>
          <a:spcPct val="100000"/>
        </a:lnSpc>
        <a:spcBef>
          <a:spcPts val="375"/>
        </a:spcBef>
        <a:buFont typeface="Arial" panose="020B0604020202020204" pitchFamily="34" charset="0"/>
        <a:buChar char="•"/>
        <a:tabLst/>
        <a:defRPr sz="12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3" pos="113" userDrawn="1">
          <p15:clr>
            <a:srgbClr val="F26B43"/>
          </p15:clr>
        </p15:guide>
        <p15:guide id="4" pos="5647" userDrawn="1">
          <p15:clr>
            <a:srgbClr val="F26B43"/>
          </p15:clr>
        </p15:guide>
        <p15:guide id="5" orient="horz" pos="100" userDrawn="1">
          <p15:clr>
            <a:srgbClr val="F26B43"/>
          </p15:clr>
        </p15:guide>
        <p15:guide id="6" orient="horz" pos="3049" userDrawn="1">
          <p15:clr>
            <a:srgbClr val="F26B43"/>
          </p15:clr>
        </p15:guide>
        <p15:guide id="7" pos="2925" userDrawn="1">
          <p15:clr>
            <a:srgbClr val="547EBF"/>
          </p15:clr>
        </p15:guide>
        <p15:guide id="8" pos="2835" userDrawn="1">
          <p15:clr>
            <a:srgbClr val="547EBF"/>
          </p15:clr>
        </p15:guide>
        <p15:guide id="9" pos="204" userDrawn="1">
          <p15:clr>
            <a:srgbClr val="547EBF"/>
          </p15:clr>
        </p15:guide>
        <p15:guide id="10" pos="5556" userDrawn="1">
          <p15:clr>
            <a:srgbClr val="547EBF"/>
          </p15:clr>
        </p15:guide>
        <p15:guide id="11" orient="horz" pos="169" userDrawn="1">
          <p15:clr>
            <a:srgbClr val="547EBF"/>
          </p15:clr>
        </p15:guide>
        <p15:guide id="12" orient="horz" pos="2958" userDrawn="1">
          <p15:clr>
            <a:srgbClr val="547EBF"/>
          </p15:clr>
        </p15:guide>
        <p15:guide id="16" pos="1111" userDrawn="1">
          <p15:clr>
            <a:srgbClr val="547EBF"/>
          </p15:clr>
        </p15:guide>
        <p15:guide id="17" pos="1927" userDrawn="1">
          <p15:clr>
            <a:srgbClr val="547EBF"/>
          </p15:clr>
        </p15:guide>
        <p15:guide id="18" pos="2018" userDrawn="1">
          <p15:clr>
            <a:srgbClr val="547EBF"/>
          </p15:clr>
        </p15:guide>
        <p15:guide id="19" pos="3742" userDrawn="1">
          <p15:clr>
            <a:srgbClr val="547EBF"/>
          </p15:clr>
        </p15:guide>
        <p15:guide id="20" pos="3833" userDrawn="1">
          <p15:clr>
            <a:srgbClr val="547EBF"/>
          </p15:clr>
        </p15:guide>
        <p15:guide id="21" pos="4649" userDrawn="1">
          <p15:clr>
            <a:srgbClr val="547EBF"/>
          </p15:clr>
        </p15:guide>
        <p15:guide id="22" pos="4740" userDrawn="1">
          <p15:clr>
            <a:srgbClr val="547EBF"/>
          </p15:clr>
        </p15:guide>
        <p15:guide id="24" pos="1020" userDrawn="1">
          <p15:clr>
            <a:srgbClr val="547EBF"/>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cNvSpPr>
            <a:spLocks noGrp="1"/>
          </p:cNvSpPr>
          <p:nvPr>
            <p:ph type="title"/>
          </p:nvPr>
        </p:nvSpPr>
        <p:spPr>
          <a:xfrm>
            <a:off x="323850" y="545325"/>
            <a:ext cx="8496300" cy="413292"/>
          </a:xfrm>
          <a:prstGeom prst="rect">
            <a:avLst/>
          </a:prstGeom>
        </p:spPr>
        <p:txBody>
          <a:bodyPr vert="horz" lIns="91440" tIns="45720" rIns="144000" bIns="45720" rtlCol="0" anchor="t">
            <a:noAutofit/>
          </a:bodyPr>
          <a:lstStyle/>
          <a:p>
            <a:r>
              <a:rPr lang="en-GB" noProof="0" dirty="0"/>
              <a:t>Click to edit Master title slide</a:t>
            </a:r>
          </a:p>
        </p:txBody>
      </p:sp>
      <p:sp>
        <p:nvSpPr>
          <p:cNvPr id="3" name="Text"/>
          <p:cNvSpPr>
            <a:spLocks noGrp="1"/>
          </p:cNvSpPr>
          <p:nvPr>
            <p:ph type="body" idx="1"/>
          </p:nvPr>
        </p:nvSpPr>
        <p:spPr>
          <a:xfrm>
            <a:off x="323850" y="1347788"/>
            <a:ext cx="8496300" cy="3348037"/>
          </a:xfrm>
          <a:prstGeom prst="rect">
            <a:avLst/>
          </a:prstGeom>
        </p:spPr>
        <p:txBody>
          <a:bodyPr vert="horz" lIns="90000" tIns="45720" rIns="144000" bIns="45720" rtlCol="0">
            <a:noAutofit/>
          </a:bodyPr>
          <a:lstStyle/>
          <a:p>
            <a:pPr lvl="0"/>
            <a:r>
              <a:rPr lang="en-GB" noProof="0" dirty="0"/>
              <a:t>Click to edit Master text slide</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21" name="Frame">
            <a:extLst>
              <a:ext uri="{FF2B5EF4-FFF2-40B4-BE49-F238E27FC236}">
                <a16:creationId xmlns:a16="http://schemas.microsoft.com/office/drawing/2014/main" id="{CD4B332F-8E6A-4544-856F-C9543E014148}"/>
              </a:ext>
            </a:extLst>
          </p:cNvPr>
          <p:cNvSpPr/>
          <p:nvPr userDrawn="1"/>
        </p:nvSpPr>
        <p:spPr>
          <a:xfrm rot="5400000">
            <a:off x="2000250" y="-2000250"/>
            <a:ext cx="5143500" cy="9144000"/>
          </a:xfrm>
          <a:custGeom>
            <a:avLst/>
            <a:gdLst>
              <a:gd name="connsiteX0" fmla="*/ 158750 w 5143500"/>
              <a:gd name="connsiteY0" fmla="*/ 8964612 h 9144000"/>
              <a:gd name="connsiteX1" fmla="*/ 4840289 w 5143500"/>
              <a:gd name="connsiteY1" fmla="*/ 8964612 h 9144000"/>
              <a:gd name="connsiteX2" fmla="*/ 4840289 w 5143500"/>
              <a:gd name="connsiteY2" fmla="*/ 179389 h 9144000"/>
              <a:gd name="connsiteX3" fmla="*/ 158750 w 5143500"/>
              <a:gd name="connsiteY3" fmla="*/ 179389 h 9144000"/>
              <a:gd name="connsiteX4" fmla="*/ 0 w 5143500"/>
              <a:gd name="connsiteY4" fmla="*/ 179389 h 9144000"/>
              <a:gd name="connsiteX5" fmla="*/ 0 w 5143500"/>
              <a:gd name="connsiteY5" fmla="*/ 0 h 9144000"/>
              <a:gd name="connsiteX6" fmla="*/ 5143500 w 5143500"/>
              <a:gd name="connsiteY6" fmla="*/ 0 h 9144000"/>
              <a:gd name="connsiteX7" fmla="*/ 5143500 w 5143500"/>
              <a:gd name="connsiteY7" fmla="*/ 25398 h 9144000"/>
              <a:gd name="connsiteX8" fmla="*/ 5143500 w 5143500"/>
              <a:gd name="connsiteY8" fmla="*/ 25398 h 9144000"/>
              <a:gd name="connsiteX9" fmla="*/ 5143500 w 5143500"/>
              <a:gd name="connsiteY9" fmla="*/ 9033715 h 9144000"/>
              <a:gd name="connsiteX10" fmla="*/ 5143499 w 5143500"/>
              <a:gd name="connsiteY10" fmla="*/ 9033715 h 9144000"/>
              <a:gd name="connsiteX11" fmla="*/ 5143499 w 5143500"/>
              <a:gd name="connsiteY11" fmla="*/ 9144000 h 9144000"/>
              <a:gd name="connsiteX12" fmla="*/ 0 w 5143500"/>
              <a:gd name="connsiteY12" fmla="*/ 9144000 h 9144000"/>
              <a:gd name="connsiteX13" fmla="*/ 0 w 5143500"/>
              <a:gd name="connsiteY13" fmla="*/ 9033714 h 9144000"/>
              <a:gd name="connsiteX14" fmla="*/ 0 w 5143500"/>
              <a:gd name="connsiteY14" fmla="*/ 9033714 h 9144000"/>
              <a:gd name="connsiteX15" fmla="*/ 0 w 5143500"/>
              <a:gd name="connsiteY15" fmla="*/ 179389 h 914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143500" h="9144000">
                <a:moveTo>
                  <a:pt x="158750" y="8964612"/>
                </a:moveTo>
                <a:lnTo>
                  <a:pt x="4840289" y="8964612"/>
                </a:lnTo>
                <a:lnTo>
                  <a:pt x="4840289" y="179389"/>
                </a:lnTo>
                <a:lnTo>
                  <a:pt x="158750" y="179389"/>
                </a:lnTo>
                <a:close/>
                <a:moveTo>
                  <a:pt x="0" y="179389"/>
                </a:moveTo>
                <a:lnTo>
                  <a:pt x="0" y="0"/>
                </a:lnTo>
                <a:lnTo>
                  <a:pt x="5143500" y="0"/>
                </a:lnTo>
                <a:lnTo>
                  <a:pt x="5143500" y="25398"/>
                </a:lnTo>
                <a:lnTo>
                  <a:pt x="5143500" y="25398"/>
                </a:lnTo>
                <a:lnTo>
                  <a:pt x="5143500" y="9033715"/>
                </a:lnTo>
                <a:lnTo>
                  <a:pt x="5143499" y="9033715"/>
                </a:lnTo>
                <a:lnTo>
                  <a:pt x="5143499" y="9144000"/>
                </a:lnTo>
                <a:lnTo>
                  <a:pt x="0" y="9144000"/>
                </a:lnTo>
                <a:lnTo>
                  <a:pt x="0" y="9033714"/>
                </a:lnTo>
                <a:lnTo>
                  <a:pt x="0" y="9033714"/>
                </a:lnTo>
                <a:lnTo>
                  <a:pt x="0" y="17938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noProof="0"/>
          </a:p>
        </p:txBody>
      </p:sp>
      <p:grpSp>
        <p:nvGrpSpPr>
          <p:cNvPr id="37" name="Logo">
            <a:extLst>
              <a:ext uri="{FF2B5EF4-FFF2-40B4-BE49-F238E27FC236}">
                <a16:creationId xmlns:a16="http://schemas.microsoft.com/office/drawing/2014/main" id="{9FB574A9-A763-714E-AC65-2F90EB646F51}"/>
              </a:ext>
            </a:extLst>
          </p:cNvPr>
          <p:cNvGrpSpPr/>
          <p:nvPr userDrawn="1"/>
        </p:nvGrpSpPr>
        <p:grpSpPr>
          <a:xfrm>
            <a:off x="4085649" y="4917137"/>
            <a:ext cx="972702" cy="148746"/>
            <a:chOff x="4085649" y="4917137"/>
            <a:chExt cx="972702" cy="148746"/>
          </a:xfrm>
        </p:grpSpPr>
        <p:sp>
          <p:nvSpPr>
            <p:cNvPr id="38" name="Frihandsfigur 37">
              <a:extLst>
                <a:ext uri="{FF2B5EF4-FFF2-40B4-BE49-F238E27FC236}">
                  <a16:creationId xmlns:a16="http://schemas.microsoft.com/office/drawing/2014/main" id="{65D872E4-7FD8-304A-A33E-A4979619DC23}"/>
                </a:ext>
              </a:extLst>
            </p:cNvPr>
            <p:cNvSpPr/>
            <p:nvPr/>
          </p:nvSpPr>
          <p:spPr>
            <a:xfrm>
              <a:off x="4909411" y="4917137"/>
              <a:ext cx="148940" cy="74384"/>
            </a:xfrm>
            <a:custGeom>
              <a:avLst/>
              <a:gdLst>
                <a:gd name="connsiteX0" fmla="*/ 108621 w 217242"/>
                <a:gd name="connsiteY0" fmla="*/ 0 h 108497"/>
                <a:gd name="connsiteX1" fmla="*/ 0 w 217242"/>
                <a:gd name="connsiteY1" fmla="*/ 108498 h 108497"/>
                <a:gd name="connsiteX2" fmla="*/ 217243 w 217242"/>
                <a:gd name="connsiteY2" fmla="*/ 108498 h 108497"/>
                <a:gd name="connsiteX3" fmla="*/ 108650 w 217242"/>
                <a:gd name="connsiteY3" fmla="*/ 0 h 108497"/>
                <a:gd name="connsiteX4" fmla="*/ 108621 w 217242"/>
                <a:gd name="connsiteY4" fmla="*/ 0 h 1084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242" h="108497">
                  <a:moveTo>
                    <a:pt x="108621" y="0"/>
                  </a:moveTo>
                  <a:cubicBezTo>
                    <a:pt x="48632" y="0"/>
                    <a:pt x="0" y="48576"/>
                    <a:pt x="0" y="108498"/>
                  </a:cubicBezTo>
                  <a:lnTo>
                    <a:pt x="217243" y="108498"/>
                  </a:lnTo>
                  <a:cubicBezTo>
                    <a:pt x="217257" y="48584"/>
                    <a:pt x="168632" y="8"/>
                    <a:pt x="108650" y="0"/>
                  </a:cubicBezTo>
                  <a:cubicBezTo>
                    <a:pt x="108640" y="0"/>
                    <a:pt x="108631" y="0"/>
                    <a:pt x="108621" y="0"/>
                  </a:cubicBezTo>
                  <a:close/>
                </a:path>
              </a:pathLst>
            </a:custGeom>
            <a:solidFill>
              <a:srgbClr val="FFDA00"/>
            </a:solidFill>
            <a:ln w="1400" cap="flat">
              <a:noFill/>
              <a:prstDash val="solid"/>
              <a:miter/>
            </a:ln>
          </p:spPr>
          <p:txBody>
            <a:bodyPr rtlCol="0" anchor="ctr"/>
            <a:lstStyle/>
            <a:p>
              <a:endParaRPr lang="en-GB" noProof="0"/>
            </a:p>
          </p:txBody>
        </p:sp>
        <p:sp>
          <p:nvSpPr>
            <p:cNvPr id="39" name="Frihandsfigur 38">
              <a:extLst>
                <a:ext uri="{FF2B5EF4-FFF2-40B4-BE49-F238E27FC236}">
                  <a16:creationId xmlns:a16="http://schemas.microsoft.com/office/drawing/2014/main" id="{9EA5AED1-B3FC-7148-ADAE-32AE773DA5EC}"/>
                </a:ext>
              </a:extLst>
            </p:cNvPr>
            <p:cNvSpPr/>
            <p:nvPr/>
          </p:nvSpPr>
          <p:spPr>
            <a:xfrm>
              <a:off x="4909411" y="4991508"/>
              <a:ext cx="148940" cy="74375"/>
            </a:xfrm>
            <a:custGeom>
              <a:avLst/>
              <a:gdLst>
                <a:gd name="connsiteX0" fmla="*/ 108621 w 217242"/>
                <a:gd name="connsiteY0" fmla="*/ 108484 h 108483"/>
                <a:gd name="connsiteX1" fmla="*/ 0 w 217242"/>
                <a:gd name="connsiteY1" fmla="*/ 0 h 108483"/>
                <a:gd name="connsiteX2" fmla="*/ 217243 w 217242"/>
                <a:gd name="connsiteY2" fmla="*/ 0 h 108483"/>
                <a:gd name="connsiteX3" fmla="*/ 108636 w 217242"/>
                <a:gd name="connsiteY3" fmla="*/ 108484 h 108483"/>
                <a:gd name="connsiteX4" fmla="*/ 108621 w 217242"/>
                <a:gd name="connsiteY4" fmla="*/ 108484 h 1084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242" h="108483">
                  <a:moveTo>
                    <a:pt x="108621" y="108484"/>
                  </a:moveTo>
                  <a:cubicBezTo>
                    <a:pt x="48637" y="108484"/>
                    <a:pt x="7" y="59916"/>
                    <a:pt x="0" y="0"/>
                  </a:cubicBezTo>
                  <a:lnTo>
                    <a:pt x="217243" y="0"/>
                  </a:lnTo>
                  <a:cubicBezTo>
                    <a:pt x="217243" y="59914"/>
                    <a:pt x="168618" y="108484"/>
                    <a:pt x="108636" y="108484"/>
                  </a:cubicBezTo>
                  <a:cubicBezTo>
                    <a:pt x="108631" y="108484"/>
                    <a:pt x="108626" y="108484"/>
                    <a:pt x="108621" y="108484"/>
                  </a:cubicBezTo>
                  <a:close/>
                </a:path>
              </a:pathLst>
            </a:custGeom>
            <a:solidFill>
              <a:srgbClr val="2071B5"/>
            </a:solidFill>
            <a:ln w="1400" cap="flat">
              <a:noFill/>
              <a:prstDash val="solid"/>
              <a:miter/>
            </a:ln>
          </p:spPr>
          <p:txBody>
            <a:bodyPr rtlCol="0" anchor="ctr"/>
            <a:lstStyle/>
            <a:p>
              <a:endParaRPr lang="en-GB" noProof="0"/>
            </a:p>
          </p:txBody>
        </p:sp>
        <p:sp>
          <p:nvSpPr>
            <p:cNvPr id="40" name="Frihandsfigur 39">
              <a:extLst>
                <a:ext uri="{FF2B5EF4-FFF2-40B4-BE49-F238E27FC236}">
                  <a16:creationId xmlns:a16="http://schemas.microsoft.com/office/drawing/2014/main" id="{FFE26B1C-3AA7-6C4A-94D9-E473B98DD1BF}"/>
                </a:ext>
              </a:extLst>
            </p:cNvPr>
            <p:cNvSpPr/>
            <p:nvPr/>
          </p:nvSpPr>
          <p:spPr>
            <a:xfrm>
              <a:off x="4085649" y="4951310"/>
              <a:ext cx="781273" cy="84934"/>
            </a:xfrm>
            <a:custGeom>
              <a:avLst/>
              <a:gdLst>
                <a:gd name="connsiteX0" fmla="*/ 595123 w 781273"/>
                <a:gd name="connsiteY0" fmla="*/ 23454 h 84934"/>
                <a:gd name="connsiteX1" fmla="*/ 583493 w 781273"/>
                <a:gd name="connsiteY1" fmla="*/ 52452 h 84934"/>
                <a:gd name="connsiteX2" fmla="*/ 606935 w 781273"/>
                <a:gd name="connsiteY2" fmla="*/ 52442 h 84934"/>
                <a:gd name="connsiteX3" fmla="*/ 595267 w 781273"/>
                <a:gd name="connsiteY3" fmla="*/ 23454 h 84934"/>
                <a:gd name="connsiteX4" fmla="*/ 123589 w 781273"/>
                <a:gd name="connsiteY4" fmla="*/ 23454 h 84934"/>
                <a:gd name="connsiteX5" fmla="*/ 111959 w 781273"/>
                <a:gd name="connsiteY5" fmla="*/ 52452 h 84934"/>
                <a:gd name="connsiteX6" fmla="*/ 135363 w 781273"/>
                <a:gd name="connsiteY6" fmla="*/ 52442 h 84934"/>
                <a:gd name="connsiteX7" fmla="*/ 123734 w 781273"/>
                <a:gd name="connsiteY7" fmla="*/ 23454 h 84934"/>
                <a:gd name="connsiteX8" fmla="*/ 584293 w 781273"/>
                <a:gd name="connsiteY8" fmla="*/ 48 h 84934"/>
                <a:gd name="connsiteX9" fmla="*/ 606136 w 781273"/>
                <a:gd name="connsiteY9" fmla="*/ 48 h 84934"/>
                <a:gd name="connsiteX10" fmla="*/ 641516 w 781273"/>
                <a:gd name="connsiteY10" fmla="*/ 84886 h 84934"/>
                <a:gd name="connsiteX11" fmla="*/ 620001 w 781273"/>
                <a:gd name="connsiteY11" fmla="*/ 84886 h 84934"/>
                <a:gd name="connsiteX12" fmla="*/ 613892 w 781273"/>
                <a:gd name="connsiteY12" fmla="*/ 69775 h 84934"/>
                <a:gd name="connsiteX13" fmla="*/ 576488 w 781273"/>
                <a:gd name="connsiteY13" fmla="*/ 69775 h 84934"/>
                <a:gd name="connsiteX14" fmla="*/ 570389 w 781273"/>
                <a:gd name="connsiteY14" fmla="*/ 84934 h 84934"/>
                <a:gd name="connsiteX15" fmla="*/ 548864 w 781273"/>
                <a:gd name="connsiteY15" fmla="*/ 84934 h 84934"/>
                <a:gd name="connsiteX16" fmla="*/ 112712 w 781273"/>
                <a:gd name="connsiteY16" fmla="*/ 48 h 84934"/>
                <a:gd name="connsiteX17" fmla="*/ 134515 w 781273"/>
                <a:gd name="connsiteY17" fmla="*/ 48 h 84934"/>
                <a:gd name="connsiteX18" fmla="*/ 169992 w 781273"/>
                <a:gd name="connsiteY18" fmla="*/ 84886 h 84934"/>
                <a:gd name="connsiteX19" fmla="*/ 148467 w 781273"/>
                <a:gd name="connsiteY19" fmla="*/ 84886 h 84934"/>
                <a:gd name="connsiteX20" fmla="*/ 142320 w 781273"/>
                <a:gd name="connsiteY20" fmla="*/ 69775 h 84934"/>
                <a:gd name="connsiteX21" fmla="*/ 104917 w 781273"/>
                <a:gd name="connsiteY21" fmla="*/ 69775 h 84934"/>
                <a:gd name="connsiteX22" fmla="*/ 98808 w 781273"/>
                <a:gd name="connsiteY22" fmla="*/ 84934 h 84934"/>
                <a:gd name="connsiteX23" fmla="*/ 77293 w 781273"/>
                <a:gd name="connsiteY23" fmla="*/ 84934 h 84934"/>
                <a:gd name="connsiteX24" fmla="*/ 719820 w 781273"/>
                <a:gd name="connsiteY24" fmla="*/ 0 h 84934"/>
                <a:gd name="connsiteX25" fmla="*/ 742077 w 781273"/>
                <a:gd name="connsiteY25" fmla="*/ 0 h 84934"/>
                <a:gd name="connsiteX26" fmla="*/ 742077 w 781273"/>
                <a:gd name="connsiteY26" fmla="*/ 66042 h 84934"/>
                <a:gd name="connsiteX27" fmla="*/ 781273 w 781273"/>
                <a:gd name="connsiteY27" fmla="*/ 66042 h 84934"/>
                <a:gd name="connsiteX28" fmla="*/ 781273 w 781273"/>
                <a:gd name="connsiteY28" fmla="*/ 84886 h 84934"/>
                <a:gd name="connsiteX29" fmla="*/ 719820 w 781273"/>
                <a:gd name="connsiteY29" fmla="*/ 84886 h 84934"/>
                <a:gd name="connsiteX30" fmla="*/ 648751 w 781273"/>
                <a:gd name="connsiteY30" fmla="*/ 0 h 84934"/>
                <a:gd name="connsiteX31" fmla="*/ 671018 w 781273"/>
                <a:gd name="connsiteY31" fmla="*/ 0 h 84934"/>
                <a:gd name="connsiteX32" fmla="*/ 671018 w 781273"/>
                <a:gd name="connsiteY32" fmla="*/ 66042 h 84934"/>
                <a:gd name="connsiteX33" fmla="*/ 710214 w 781273"/>
                <a:gd name="connsiteY33" fmla="*/ 66042 h 84934"/>
                <a:gd name="connsiteX34" fmla="*/ 710214 w 781273"/>
                <a:gd name="connsiteY34" fmla="*/ 84886 h 84934"/>
                <a:gd name="connsiteX35" fmla="*/ 648751 w 781273"/>
                <a:gd name="connsiteY35" fmla="*/ 84886 h 84934"/>
                <a:gd name="connsiteX36" fmla="*/ 491429 w 781273"/>
                <a:gd name="connsiteY36" fmla="*/ 0 h 84934"/>
                <a:gd name="connsiteX37" fmla="*/ 556293 w 781273"/>
                <a:gd name="connsiteY37" fmla="*/ 0 h 84934"/>
                <a:gd name="connsiteX38" fmla="*/ 556293 w 781273"/>
                <a:gd name="connsiteY38" fmla="*/ 18190 h 84934"/>
                <a:gd name="connsiteX39" fmla="*/ 513686 w 781273"/>
                <a:gd name="connsiteY39" fmla="*/ 18190 h 84934"/>
                <a:gd name="connsiteX40" fmla="*/ 513686 w 781273"/>
                <a:gd name="connsiteY40" fmla="*/ 32338 h 84934"/>
                <a:gd name="connsiteX41" fmla="*/ 549616 w 781273"/>
                <a:gd name="connsiteY41" fmla="*/ 32338 h 84934"/>
                <a:gd name="connsiteX42" fmla="*/ 549616 w 781273"/>
                <a:gd name="connsiteY42" fmla="*/ 50527 h 84934"/>
                <a:gd name="connsiteX43" fmla="*/ 513686 w 781273"/>
                <a:gd name="connsiteY43" fmla="*/ 50527 h 84934"/>
                <a:gd name="connsiteX44" fmla="*/ 513686 w 781273"/>
                <a:gd name="connsiteY44" fmla="*/ 84886 h 84934"/>
                <a:gd name="connsiteX45" fmla="*/ 491429 w 781273"/>
                <a:gd name="connsiteY45" fmla="*/ 84886 h 84934"/>
                <a:gd name="connsiteX46" fmla="*/ 394124 w 781273"/>
                <a:gd name="connsiteY46" fmla="*/ 0 h 84934"/>
                <a:gd name="connsiteX47" fmla="*/ 415380 w 781273"/>
                <a:gd name="connsiteY47" fmla="*/ 0 h 84934"/>
                <a:gd name="connsiteX48" fmla="*/ 453246 w 781273"/>
                <a:gd name="connsiteY48" fmla="*/ 50797 h 84934"/>
                <a:gd name="connsiteX49" fmla="*/ 453246 w 781273"/>
                <a:gd name="connsiteY49" fmla="*/ 0 h 84934"/>
                <a:gd name="connsiteX50" fmla="*/ 474500 w 781273"/>
                <a:gd name="connsiteY50" fmla="*/ 0 h 84934"/>
                <a:gd name="connsiteX51" fmla="*/ 474500 w 781273"/>
                <a:gd name="connsiteY51" fmla="*/ 84886 h 84934"/>
                <a:gd name="connsiteX52" fmla="*/ 453246 w 781273"/>
                <a:gd name="connsiteY52" fmla="*/ 84886 h 84934"/>
                <a:gd name="connsiteX53" fmla="*/ 415380 w 781273"/>
                <a:gd name="connsiteY53" fmla="*/ 34705 h 84934"/>
                <a:gd name="connsiteX54" fmla="*/ 415380 w 781273"/>
                <a:gd name="connsiteY54" fmla="*/ 84886 h 84934"/>
                <a:gd name="connsiteX55" fmla="*/ 394124 w 781273"/>
                <a:gd name="connsiteY55" fmla="*/ 84886 h 84934"/>
                <a:gd name="connsiteX56" fmla="*/ 315887 w 781273"/>
                <a:gd name="connsiteY56" fmla="*/ 0 h 84934"/>
                <a:gd name="connsiteX57" fmla="*/ 378728 w 781273"/>
                <a:gd name="connsiteY57" fmla="*/ 0 h 84934"/>
                <a:gd name="connsiteX58" fmla="*/ 378728 w 781273"/>
                <a:gd name="connsiteY58" fmla="*/ 18190 h 84934"/>
                <a:gd name="connsiteX59" fmla="*/ 338144 w 781273"/>
                <a:gd name="connsiteY59" fmla="*/ 18190 h 84934"/>
                <a:gd name="connsiteX60" fmla="*/ 338144 w 781273"/>
                <a:gd name="connsiteY60" fmla="*/ 31799 h 84934"/>
                <a:gd name="connsiteX61" fmla="*/ 372542 w 781273"/>
                <a:gd name="connsiteY61" fmla="*/ 31799 h 84934"/>
                <a:gd name="connsiteX62" fmla="*/ 372542 w 781273"/>
                <a:gd name="connsiteY62" fmla="*/ 49988 h 84934"/>
                <a:gd name="connsiteX63" fmla="*/ 338144 w 781273"/>
                <a:gd name="connsiteY63" fmla="*/ 49988 h 84934"/>
                <a:gd name="connsiteX64" fmla="*/ 338144 w 781273"/>
                <a:gd name="connsiteY64" fmla="*/ 66696 h 84934"/>
                <a:gd name="connsiteX65" fmla="*/ 378728 w 781273"/>
                <a:gd name="connsiteY65" fmla="*/ 66696 h 84934"/>
                <a:gd name="connsiteX66" fmla="*/ 378728 w 781273"/>
                <a:gd name="connsiteY66" fmla="*/ 84886 h 84934"/>
                <a:gd name="connsiteX67" fmla="*/ 338144 w 781273"/>
                <a:gd name="connsiteY67" fmla="*/ 84886 h 84934"/>
                <a:gd name="connsiteX68" fmla="*/ 315887 w 781273"/>
                <a:gd name="connsiteY68" fmla="*/ 84886 h 84934"/>
                <a:gd name="connsiteX69" fmla="*/ 235954 w 781273"/>
                <a:gd name="connsiteY69" fmla="*/ 0 h 84934"/>
                <a:gd name="connsiteX70" fmla="*/ 305096 w 781273"/>
                <a:gd name="connsiteY70" fmla="*/ 0 h 84934"/>
                <a:gd name="connsiteX71" fmla="*/ 305096 w 781273"/>
                <a:gd name="connsiteY71" fmla="*/ 18190 h 84934"/>
                <a:gd name="connsiteX72" fmla="*/ 280468 w 781273"/>
                <a:gd name="connsiteY72" fmla="*/ 18190 h 84934"/>
                <a:gd name="connsiteX73" fmla="*/ 280468 w 781273"/>
                <a:gd name="connsiteY73" fmla="*/ 84886 h 84934"/>
                <a:gd name="connsiteX74" fmla="*/ 258211 w 781273"/>
                <a:gd name="connsiteY74" fmla="*/ 84886 h 84934"/>
                <a:gd name="connsiteX75" fmla="*/ 258211 w 781273"/>
                <a:gd name="connsiteY75" fmla="*/ 18190 h 84934"/>
                <a:gd name="connsiteX76" fmla="*/ 235954 w 781273"/>
                <a:gd name="connsiteY76" fmla="*/ 18190 h 84934"/>
                <a:gd name="connsiteX77" fmla="*/ 159066 w 781273"/>
                <a:gd name="connsiteY77" fmla="*/ 0 h 84934"/>
                <a:gd name="connsiteX78" fmla="*/ 228198 w 781273"/>
                <a:gd name="connsiteY78" fmla="*/ 0 h 84934"/>
                <a:gd name="connsiteX79" fmla="*/ 228198 w 781273"/>
                <a:gd name="connsiteY79" fmla="*/ 18190 h 84934"/>
                <a:gd name="connsiteX80" fmla="*/ 205941 w 781273"/>
                <a:gd name="connsiteY80" fmla="*/ 18190 h 84934"/>
                <a:gd name="connsiteX81" fmla="*/ 205941 w 781273"/>
                <a:gd name="connsiteY81" fmla="*/ 84886 h 84934"/>
                <a:gd name="connsiteX82" fmla="*/ 183684 w 781273"/>
                <a:gd name="connsiteY82" fmla="*/ 84886 h 84934"/>
                <a:gd name="connsiteX83" fmla="*/ 183684 w 781273"/>
                <a:gd name="connsiteY83" fmla="*/ 18190 h 84934"/>
                <a:gd name="connsiteX84" fmla="*/ 159066 w 781273"/>
                <a:gd name="connsiteY84" fmla="*/ 18190 h 84934"/>
                <a:gd name="connsiteX85" fmla="*/ 0 w 781273"/>
                <a:gd name="connsiteY85" fmla="*/ 0 h 84934"/>
                <a:gd name="connsiteX86" fmla="*/ 21525 w 781273"/>
                <a:gd name="connsiteY86" fmla="*/ 0 h 84934"/>
                <a:gd name="connsiteX87" fmla="*/ 45728 w 781273"/>
                <a:gd name="connsiteY87" fmla="*/ 59680 h 84934"/>
                <a:gd name="connsiteX88" fmla="*/ 45911 w 781273"/>
                <a:gd name="connsiteY88" fmla="*/ 59680 h 84934"/>
                <a:gd name="connsiteX89" fmla="*/ 70124 w 781273"/>
                <a:gd name="connsiteY89" fmla="*/ 0 h 84934"/>
                <a:gd name="connsiteX90" fmla="*/ 91639 w 781273"/>
                <a:gd name="connsiteY90" fmla="*/ 0 h 84934"/>
                <a:gd name="connsiteX91" fmla="*/ 56780 w 781273"/>
                <a:gd name="connsiteY91" fmla="*/ 84886 h 84934"/>
                <a:gd name="connsiteX92" fmla="*/ 34859 w 781273"/>
                <a:gd name="connsiteY92" fmla="*/ 84886 h 84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781273" h="84934">
                  <a:moveTo>
                    <a:pt x="595123" y="23454"/>
                  </a:moveTo>
                  <a:lnTo>
                    <a:pt x="583493" y="52452"/>
                  </a:lnTo>
                  <a:lnTo>
                    <a:pt x="606935" y="52442"/>
                  </a:lnTo>
                  <a:lnTo>
                    <a:pt x="595267" y="23454"/>
                  </a:lnTo>
                  <a:close/>
                  <a:moveTo>
                    <a:pt x="123589" y="23454"/>
                  </a:moveTo>
                  <a:lnTo>
                    <a:pt x="111959" y="52452"/>
                  </a:lnTo>
                  <a:lnTo>
                    <a:pt x="135363" y="52442"/>
                  </a:lnTo>
                  <a:lnTo>
                    <a:pt x="123734" y="23454"/>
                  </a:lnTo>
                  <a:close/>
                  <a:moveTo>
                    <a:pt x="584293" y="48"/>
                  </a:moveTo>
                  <a:lnTo>
                    <a:pt x="606136" y="48"/>
                  </a:lnTo>
                  <a:lnTo>
                    <a:pt x="641516" y="84886"/>
                  </a:lnTo>
                  <a:lnTo>
                    <a:pt x="620001" y="84886"/>
                  </a:lnTo>
                  <a:lnTo>
                    <a:pt x="613892" y="69775"/>
                  </a:lnTo>
                  <a:lnTo>
                    <a:pt x="576488" y="69775"/>
                  </a:lnTo>
                  <a:lnTo>
                    <a:pt x="570389" y="84934"/>
                  </a:lnTo>
                  <a:lnTo>
                    <a:pt x="548864" y="84934"/>
                  </a:lnTo>
                  <a:close/>
                  <a:moveTo>
                    <a:pt x="112712" y="48"/>
                  </a:moveTo>
                  <a:lnTo>
                    <a:pt x="134515" y="48"/>
                  </a:lnTo>
                  <a:lnTo>
                    <a:pt x="169992" y="84886"/>
                  </a:lnTo>
                  <a:lnTo>
                    <a:pt x="148467" y="84886"/>
                  </a:lnTo>
                  <a:lnTo>
                    <a:pt x="142320" y="69775"/>
                  </a:lnTo>
                  <a:lnTo>
                    <a:pt x="104917" y="69775"/>
                  </a:lnTo>
                  <a:lnTo>
                    <a:pt x="98808" y="84934"/>
                  </a:lnTo>
                  <a:lnTo>
                    <a:pt x="77293" y="84934"/>
                  </a:lnTo>
                  <a:close/>
                  <a:moveTo>
                    <a:pt x="719820" y="0"/>
                  </a:moveTo>
                  <a:lnTo>
                    <a:pt x="742077" y="0"/>
                  </a:lnTo>
                  <a:lnTo>
                    <a:pt x="742077" y="66042"/>
                  </a:lnTo>
                  <a:lnTo>
                    <a:pt x="781273" y="66042"/>
                  </a:lnTo>
                  <a:lnTo>
                    <a:pt x="781273" y="84886"/>
                  </a:lnTo>
                  <a:lnTo>
                    <a:pt x="719820" y="84886"/>
                  </a:lnTo>
                  <a:close/>
                  <a:moveTo>
                    <a:pt x="648751" y="0"/>
                  </a:moveTo>
                  <a:lnTo>
                    <a:pt x="671018" y="0"/>
                  </a:lnTo>
                  <a:lnTo>
                    <a:pt x="671018" y="66042"/>
                  </a:lnTo>
                  <a:lnTo>
                    <a:pt x="710214" y="66042"/>
                  </a:lnTo>
                  <a:lnTo>
                    <a:pt x="710214" y="84886"/>
                  </a:lnTo>
                  <a:lnTo>
                    <a:pt x="648751" y="84886"/>
                  </a:lnTo>
                  <a:close/>
                  <a:moveTo>
                    <a:pt x="491429" y="0"/>
                  </a:moveTo>
                  <a:lnTo>
                    <a:pt x="556293" y="0"/>
                  </a:lnTo>
                  <a:lnTo>
                    <a:pt x="556293" y="18190"/>
                  </a:lnTo>
                  <a:lnTo>
                    <a:pt x="513686" y="18190"/>
                  </a:lnTo>
                  <a:lnTo>
                    <a:pt x="513686" y="32338"/>
                  </a:lnTo>
                  <a:lnTo>
                    <a:pt x="549616" y="32338"/>
                  </a:lnTo>
                  <a:lnTo>
                    <a:pt x="549616" y="50527"/>
                  </a:lnTo>
                  <a:lnTo>
                    <a:pt x="513686" y="50527"/>
                  </a:lnTo>
                  <a:lnTo>
                    <a:pt x="513686" y="84886"/>
                  </a:lnTo>
                  <a:lnTo>
                    <a:pt x="491429" y="84886"/>
                  </a:lnTo>
                  <a:close/>
                  <a:moveTo>
                    <a:pt x="394124" y="0"/>
                  </a:moveTo>
                  <a:lnTo>
                    <a:pt x="415380" y="0"/>
                  </a:lnTo>
                  <a:lnTo>
                    <a:pt x="453246" y="50797"/>
                  </a:lnTo>
                  <a:lnTo>
                    <a:pt x="453246" y="0"/>
                  </a:lnTo>
                  <a:lnTo>
                    <a:pt x="474500" y="0"/>
                  </a:lnTo>
                  <a:lnTo>
                    <a:pt x="474500" y="84886"/>
                  </a:lnTo>
                  <a:lnTo>
                    <a:pt x="453246" y="84886"/>
                  </a:lnTo>
                  <a:lnTo>
                    <a:pt x="415380" y="34705"/>
                  </a:lnTo>
                  <a:lnTo>
                    <a:pt x="415380" y="84886"/>
                  </a:lnTo>
                  <a:lnTo>
                    <a:pt x="394124" y="84886"/>
                  </a:lnTo>
                  <a:close/>
                  <a:moveTo>
                    <a:pt x="315887" y="0"/>
                  </a:moveTo>
                  <a:lnTo>
                    <a:pt x="378728" y="0"/>
                  </a:lnTo>
                  <a:lnTo>
                    <a:pt x="378728" y="18190"/>
                  </a:lnTo>
                  <a:lnTo>
                    <a:pt x="338144" y="18190"/>
                  </a:lnTo>
                  <a:lnTo>
                    <a:pt x="338144" y="31799"/>
                  </a:lnTo>
                  <a:lnTo>
                    <a:pt x="372542" y="31799"/>
                  </a:lnTo>
                  <a:lnTo>
                    <a:pt x="372542" y="49988"/>
                  </a:lnTo>
                  <a:lnTo>
                    <a:pt x="338144" y="49988"/>
                  </a:lnTo>
                  <a:lnTo>
                    <a:pt x="338144" y="66696"/>
                  </a:lnTo>
                  <a:lnTo>
                    <a:pt x="378728" y="66696"/>
                  </a:lnTo>
                  <a:lnTo>
                    <a:pt x="378728" y="84886"/>
                  </a:lnTo>
                  <a:lnTo>
                    <a:pt x="338144" y="84886"/>
                  </a:lnTo>
                  <a:lnTo>
                    <a:pt x="315887" y="84886"/>
                  </a:lnTo>
                  <a:close/>
                  <a:moveTo>
                    <a:pt x="235954" y="0"/>
                  </a:moveTo>
                  <a:lnTo>
                    <a:pt x="305096" y="0"/>
                  </a:lnTo>
                  <a:lnTo>
                    <a:pt x="305096" y="18190"/>
                  </a:lnTo>
                  <a:lnTo>
                    <a:pt x="280468" y="18190"/>
                  </a:lnTo>
                  <a:lnTo>
                    <a:pt x="280468" y="84886"/>
                  </a:lnTo>
                  <a:lnTo>
                    <a:pt x="258211" y="84886"/>
                  </a:lnTo>
                  <a:lnTo>
                    <a:pt x="258211" y="18190"/>
                  </a:lnTo>
                  <a:lnTo>
                    <a:pt x="235954" y="18190"/>
                  </a:lnTo>
                  <a:close/>
                  <a:moveTo>
                    <a:pt x="159066" y="0"/>
                  </a:moveTo>
                  <a:lnTo>
                    <a:pt x="228198" y="0"/>
                  </a:lnTo>
                  <a:lnTo>
                    <a:pt x="228198" y="18190"/>
                  </a:lnTo>
                  <a:lnTo>
                    <a:pt x="205941" y="18190"/>
                  </a:lnTo>
                  <a:lnTo>
                    <a:pt x="205941" y="84886"/>
                  </a:lnTo>
                  <a:lnTo>
                    <a:pt x="183684" y="84886"/>
                  </a:lnTo>
                  <a:lnTo>
                    <a:pt x="183684" y="18190"/>
                  </a:lnTo>
                  <a:lnTo>
                    <a:pt x="159066" y="18190"/>
                  </a:lnTo>
                  <a:close/>
                  <a:moveTo>
                    <a:pt x="0" y="0"/>
                  </a:moveTo>
                  <a:lnTo>
                    <a:pt x="21525" y="0"/>
                  </a:lnTo>
                  <a:lnTo>
                    <a:pt x="45728" y="59680"/>
                  </a:lnTo>
                  <a:lnTo>
                    <a:pt x="45911" y="59680"/>
                  </a:lnTo>
                  <a:lnTo>
                    <a:pt x="70124" y="0"/>
                  </a:lnTo>
                  <a:lnTo>
                    <a:pt x="91639" y="0"/>
                  </a:lnTo>
                  <a:lnTo>
                    <a:pt x="56780" y="84886"/>
                  </a:lnTo>
                  <a:lnTo>
                    <a:pt x="34859" y="84886"/>
                  </a:lnTo>
                  <a:close/>
                </a:path>
              </a:pathLst>
            </a:custGeom>
            <a:solidFill>
              <a:srgbClr val="4E4B48"/>
            </a:solidFill>
            <a:ln w="1400" cap="flat">
              <a:noFill/>
              <a:prstDash val="solid"/>
              <a:miter/>
            </a:ln>
          </p:spPr>
          <p:txBody>
            <a:bodyPr wrap="square" rtlCol="0" anchor="ctr">
              <a:noAutofit/>
            </a:bodyPr>
            <a:lstStyle/>
            <a:p>
              <a:endParaRPr lang="en-GB" noProof="0"/>
            </a:p>
          </p:txBody>
        </p:sp>
      </p:grpSp>
      <p:sp>
        <p:nvSpPr>
          <p:cNvPr id="4" name="Date"/>
          <p:cNvSpPr>
            <a:spLocks noGrp="1"/>
          </p:cNvSpPr>
          <p:nvPr>
            <p:ph type="dt" sz="half" idx="2"/>
          </p:nvPr>
        </p:nvSpPr>
        <p:spPr>
          <a:xfrm>
            <a:off x="110287" y="4901296"/>
            <a:ext cx="2948826" cy="115200"/>
          </a:xfrm>
          <a:prstGeom prst="rect">
            <a:avLst/>
          </a:prstGeom>
        </p:spPr>
        <p:txBody>
          <a:bodyPr vert="horz" lIns="0" tIns="0" rIns="0" bIns="0" rtlCol="0" anchor="t"/>
          <a:lstStyle>
            <a:lvl1pPr algn="l">
              <a:defRPr sz="600" b="0">
                <a:solidFill>
                  <a:srgbClr val="737373"/>
                </a:solidFill>
              </a:defRPr>
            </a:lvl1pPr>
          </a:lstStyle>
          <a:p>
            <a:fld id="{557C7CA2-9C86-2845-A1B5-D2815AC7085D}" type="datetime1">
              <a:rPr lang="sv-SE" noProof="0" smtClean="0"/>
              <a:t>2024-09-17</a:t>
            </a:fld>
            <a:endParaRPr lang="en-GB" noProof="0"/>
          </a:p>
        </p:txBody>
      </p:sp>
      <p:sp>
        <p:nvSpPr>
          <p:cNvPr id="23" name="Number">
            <a:extLst>
              <a:ext uri="{FF2B5EF4-FFF2-40B4-BE49-F238E27FC236}">
                <a16:creationId xmlns:a16="http://schemas.microsoft.com/office/drawing/2014/main" id="{AD23396C-F419-E04B-8B2D-18295DF77462}"/>
              </a:ext>
            </a:extLst>
          </p:cNvPr>
          <p:cNvSpPr>
            <a:spLocks noGrp="1"/>
          </p:cNvSpPr>
          <p:nvPr>
            <p:ph type="sldNum" sz="quarter" idx="4"/>
          </p:nvPr>
        </p:nvSpPr>
        <p:spPr>
          <a:xfrm>
            <a:off x="8640418" y="5003474"/>
            <a:ext cx="324294" cy="82456"/>
          </a:xfrm>
          <a:prstGeom prst="rect">
            <a:avLst/>
          </a:prstGeom>
        </p:spPr>
        <p:txBody>
          <a:bodyPr vert="horz" lIns="0" tIns="0" rIns="0" bIns="0" rtlCol="0" anchor="t"/>
          <a:lstStyle>
            <a:lvl1pPr algn="r">
              <a:defRPr sz="600" b="0">
                <a:solidFill>
                  <a:srgbClr val="737373"/>
                </a:solidFill>
              </a:defRPr>
            </a:lvl1pPr>
          </a:lstStyle>
          <a:p>
            <a:fld id="{17CD396C-6A52-4D5A-BAE3-92A1CC3BBDE0}" type="slidenum">
              <a:rPr lang="en-GB" noProof="0" smtClean="0"/>
              <a:pPr/>
              <a:t>‹#›</a:t>
            </a:fld>
            <a:endParaRPr lang="en-GB" noProof="0"/>
          </a:p>
        </p:txBody>
      </p:sp>
      <p:sp>
        <p:nvSpPr>
          <p:cNvPr id="22" name="Footer">
            <a:extLst>
              <a:ext uri="{FF2B5EF4-FFF2-40B4-BE49-F238E27FC236}">
                <a16:creationId xmlns:a16="http://schemas.microsoft.com/office/drawing/2014/main" id="{16E4C672-CF50-B14D-8CAC-37BB2A05635B}"/>
              </a:ext>
            </a:extLst>
          </p:cNvPr>
          <p:cNvSpPr>
            <a:spLocks noGrp="1"/>
          </p:cNvSpPr>
          <p:nvPr>
            <p:ph type="ftr" sz="quarter" idx="3"/>
          </p:nvPr>
        </p:nvSpPr>
        <p:spPr>
          <a:xfrm>
            <a:off x="6084887" y="4901296"/>
            <a:ext cx="2879823" cy="115200"/>
          </a:xfrm>
          <a:prstGeom prst="rect">
            <a:avLst/>
          </a:prstGeom>
        </p:spPr>
        <p:txBody>
          <a:bodyPr vert="horz" lIns="0" tIns="0" rIns="0" bIns="0" rtlCol="0" anchor="t"/>
          <a:lstStyle>
            <a:lvl1pPr algn="r">
              <a:defRPr sz="600">
                <a:solidFill>
                  <a:srgbClr val="737373"/>
                </a:solidFill>
              </a:defRPr>
            </a:lvl1pPr>
          </a:lstStyle>
          <a:p>
            <a:r>
              <a:rPr lang="en-GB" noProof="0"/>
              <a:t>Go to header/footer to change text </a:t>
            </a:r>
          </a:p>
          <a:p>
            <a:endParaRPr lang="en-GB" noProof="0"/>
          </a:p>
        </p:txBody>
      </p:sp>
      <p:sp>
        <p:nvSpPr>
          <p:cNvPr id="6" name="textruta 5">
            <a:extLst>
              <a:ext uri="{FF2B5EF4-FFF2-40B4-BE49-F238E27FC236}">
                <a16:creationId xmlns:a16="http://schemas.microsoft.com/office/drawing/2014/main" id="{8C9DF6CF-1C4A-E031-5BB7-30FCAF2052BA}"/>
              </a:ext>
            </a:extLst>
          </p:cNvPr>
          <p:cNvSpPr txBox="1"/>
          <p:nvPr userDrawn="1">
            <p:extLst>
              <p:ext uri="{1162E1C5-73C7-4A58-AE30-91384D911F3F}">
                <p184:classification xmlns:p184="http://schemas.microsoft.com/office/powerpoint/2018/4/main" val="ftr"/>
              </p:ext>
            </p:extLst>
          </p:nvPr>
        </p:nvSpPr>
        <p:spPr>
          <a:xfrm>
            <a:off x="190500" y="4861560"/>
            <a:ext cx="965200" cy="91440"/>
          </a:xfrm>
          <a:prstGeom prst="rect">
            <a:avLst/>
          </a:prstGeom>
        </p:spPr>
        <p:txBody>
          <a:bodyPr horzOverflow="overflow" lIns="0" tIns="0" rIns="0" bIns="0">
            <a:spAutoFit/>
          </a:bodyPr>
          <a:lstStyle/>
          <a:p>
            <a:pPr algn="l"/>
            <a:r>
              <a:rPr lang="sv-SE" sz="600">
                <a:solidFill>
                  <a:srgbClr val="737373"/>
                </a:solidFill>
                <a:latin typeface="Arial" panose="020B0604020202020204" pitchFamily="34" charset="0"/>
                <a:cs typeface="Arial" panose="020B0604020202020204" pitchFamily="34" charset="0"/>
              </a:rPr>
              <a:t>Confidentiality: C2 - Internal</a:t>
            </a:r>
          </a:p>
        </p:txBody>
      </p:sp>
    </p:spTree>
    <p:extLst>
      <p:ext uri="{BB962C8B-B14F-4D97-AF65-F5344CB8AC3E}">
        <p14:creationId xmlns:p14="http://schemas.microsoft.com/office/powerpoint/2010/main" val="598848599"/>
      </p:ext>
    </p:extLst>
  </p:cSld>
  <p:clrMap bg1="lt1" tx1="dk1" bg2="lt2" tx2="dk2" accent1="accent1" accent2="accent2" accent3="accent3" accent4="accent4" accent5="accent5" accent6="accent6" hlink="hlink" folHlink="folHlink"/>
  <p:sldLayoutIdLst>
    <p:sldLayoutId id="2147483732" r:id="rId1"/>
    <p:sldLayoutId id="2147483733" r:id="rId2"/>
    <p:sldLayoutId id="2147483745" r:id="rId3"/>
    <p:sldLayoutId id="2147483751" r:id="rId4"/>
    <p:sldLayoutId id="2147483738" r:id="rId5"/>
    <p:sldLayoutId id="2147483735" r:id="rId6"/>
    <p:sldLayoutId id="2147483739" r:id="rId7"/>
    <p:sldLayoutId id="2147483736" r:id="rId8"/>
    <p:sldLayoutId id="2147483730" r:id="rId9"/>
    <p:sldLayoutId id="2147483731" r:id="rId10"/>
    <p:sldLayoutId id="2147483737" r:id="rId11"/>
    <p:sldLayoutId id="2147483740" r:id="rId12"/>
    <p:sldLayoutId id="2147483742" r:id="rId13"/>
    <p:sldLayoutId id="2147483741" r:id="rId14"/>
    <p:sldLayoutId id="2147483743" r:id="rId15"/>
    <p:sldLayoutId id="2147483752" r:id="rId16"/>
  </p:sldLayoutIdLst>
  <p:hf sldNum="0" hdr="0" ftr="0" dt="0"/>
  <p:txStyles>
    <p:titleStyle>
      <a:lvl1pPr algn="l" defTabSz="685800" rtl="0" eaLnBrk="1" latinLnBrk="0" hangingPunct="1">
        <a:lnSpc>
          <a:spcPct val="95000"/>
        </a:lnSpc>
        <a:spcBef>
          <a:spcPct val="0"/>
        </a:spcBef>
        <a:buNone/>
        <a:defRPr sz="2400" b="1" kern="1200" spc="-70" baseline="0">
          <a:solidFill>
            <a:schemeClr val="tx1"/>
          </a:solidFill>
          <a:latin typeface="+mj-lt"/>
          <a:ea typeface="+mj-ea"/>
          <a:cs typeface="+mj-cs"/>
        </a:defRPr>
      </a:lvl1pPr>
    </p:titleStyle>
    <p:bodyStyle>
      <a:lvl1pPr marL="171450" indent="-171450" algn="l" defTabSz="685800" rtl="0" eaLnBrk="1" latinLnBrk="0" hangingPunct="1">
        <a:lnSpc>
          <a:spcPct val="100000"/>
        </a:lnSpc>
        <a:spcBef>
          <a:spcPts val="750"/>
        </a:spcBef>
        <a:buFont typeface="Arial" panose="020B0604020202020204" pitchFamily="34" charset="0"/>
        <a:buChar char="•"/>
        <a:defRPr sz="1200" kern="1200">
          <a:solidFill>
            <a:schemeClr val="tx1"/>
          </a:solidFill>
          <a:latin typeface="+mn-lt"/>
          <a:ea typeface="+mn-ea"/>
          <a:cs typeface="+mn-cs"/>
        </a:defRPr>
      </a:lvl1pPr>
      <a:lvl2pPr marL="358775" indent="-179388" algn="l" defTabSz="685800" rtl="0" eaLnBrk="1" latinLnBrk="0" hangingPunct="1">
        <a:lnSpc>
          <a:spcPct val="100000"/>
        </a:lnSpc>
        <a:spcBef>
          <a:spcPts val="375"/>
        </a:spcBef>
        <a:buFont typeface="Arial" panose="020B0604020202020204" pitchFamily="34" charset="0"/>
        <a:buChar char="•"/>
        <a:tabLst/>
        <a:defRPr sz="1050" kern="1200">
          <a:solidFill>
            <a:schemeClr val="tx1"/>
          </a:solidFill>
          <a:latin typeface="+mn-lt"/>
          <a:ea typeface="+mn-ea"/>
          <a:cs typeface="+mn-cs"/>
        </a:defRPr>
      </a:lvl2pPr>
      <a:lvl3pPr marL="534988" indent="-176213" algn="l" defTabSz="685800" rtl="0" eaLnBrk="1" latinLnBrk="0" hangingPunct="1">
        <a:lnSpc>
          <a:spcPct val="100000"/>
        </a:lnSpc>
        <a:spcBef>
          <a:spcPts val="375"/>
        </a:spcBef>
        <a:buFont typeface="Arial" panose="020B0604020202020204" pitchFamily="34" charset="0"/>
        <a:buChar char="•"/>
        <a:tabLst/>
        <a:defRPr sz="1050" kern="1200">
          <a:solidFill>
            <a:schemeClr val="tx1"/>
          </a:solidFill>
          <a:latin typeface="+mn-lt"/>
          <a:ea typeface="+mn-ea"/>
          <a:cs typeface="+mn-cs"/>
        </a:defRPr>
      </a:lvl3pPr>
      <a:lvl4pPr marL="714375" indent="-179388" algn="l" defTabSz="685800" rtl="0" eaLnBrk="1" latinLnBrk="0" hangingPunct="1">
        <a:lnSpc>
          <a:spcPct val="100000"/>
        </a:lnSpc>
        <a:spcBef>
          <a:spcPts val="375"/>
        </a:spcBef>
        <a:buFont typeface="Arial" panose="020B0604020202020204" pitchFamily="34" charset="0"/>
        <a:buChar char="•"/>
        <a:tabLst/>
        <a:defRPr sz="1050" kern="1200">
          <a:solidFill>
            <a:schemeClr val="tx1"/>
          </a:solidFill>
          <a:latin typeface="+mn-lt"/>
          <a:ea typeface="+mn-ea"/>
          <a:cs typeface="+mn-cs"/>
        </a:defRPr>
      </a:lvl4pPr>
      <a:lvl5pPr marL="889000" indent="-174625" algn="l" defTabSz="685800" rtl="0" eaLnBrk="1" latinLnBrk="0" hangingPunct="1">
        <a:lnSpc>
          <a:spcPct val="100000"/>
        </a:lnSpc>
        <a:spcBef>
          <a:spcPts val="375"/>
        </a:spcBef>
        <a:buFont typeface="Arial" panose="020B0604020202020204" pitchFamily="34" charset="0"/>
        <a:buChar char="•"/>
        <a:tabLst/>
        <a:defRPr sz="10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3" pos="113">
          <p15:clr>
            <a:srgbClr val="F26B43"/>
          </p15:clr>
        </p15:guide>
        <p15:guide id="4" pos="5647">
          <p15:clr>
            <a:srgbClr val="F26B43"/>
          </p15:clr>
        </p15:guide>
        <p15:guide id="5" orient="horz" pos="100">
          <p15:clr>
            <a:srgbClr val="F26B43"/>
          </p15:clr>
        </p15:guide>
        <p15:guide id="6" orient="horz" pos="3049">
          <p15:clr>
            <a:srgbClr val="F26B43"/>
          </p15:clr>
        </p15:guide>
        <p15:guide id="7" pos="2925">
          <p15:clr>
            <a:srgbClr val="547EBF"/>
          </p15:clr>
        </p15:guide>
        <p15:guide id="8" pos="2835">
          <p15:clr>
            <a:srgbClr val="547EBF"/>
          </p15:clr>
        </p15:guide>
        <p15:guide id="9" pos="204">
          <p15:clr>
            <a:srgbClr val="547EBF"/>
          </p15:clr>
        </p15:guide>
        <p15:guide id="10" pos="5556">
          <p15:clr>
            <a:srgbClr val="547EBF"/>
          </p15:clr>
        </p15:guide>
        <p15:guide id="11" orient="horz" pos="169" userDrawn="1">
          <p15:clr>
            <a:srgbClr val="547EBF"/>
          </p15:clr>
        </p15:guide>
        <p15:guide id="12" orient="horz" pos="2958">
          <p15:clr>
            <a:srgbClr val="547EBF"/>
          </p15:clr>
        </p15:guide>
        <p15:guide id="16" pos="1111">
          <p15:clr>
            <a:srgbClr val="547EBF"/>
          </p15:clr>
        </p15:guide>
        <p15:guide id="17" pos="1927">
          <p15:clr>
            <a:srgbClr val="547EBF"/>
          </p15:clr>
        </p15:guide>
        <p15:guide id="18" pos="2018">
          <p15:clr>
            <a:srgbClr val="547EBF"/>
          </p15:clr>
        </p15:guide>
        <p15:guide id="19" pos="3742">
          <p15:clr>
            <a:srgbClr val="547EBF"/>
          </p15:clr>
        </p15:guide>
        <p15:guide id="20" pos="3833">
          <p15:clr>
            <a:srgbClr val="547EBF"/>
          </p15:clr>
        </p15:guide>
        <p15:guide id="21" pos="4649">
          <p15:clr>
            <a:srgbClr val="547EBF"/>
          </p15:clr>
        </p15:guide>
        <p15:guide id="22" pos="4740">
          <p15:clr>
            <a:srgbClr val="547EBF"/>
          </p15:clr>
        </p15:guide>
        <p15:guide id="24" pos="1020">
          <p15:clr>
            <a:srgbClr val="547EBF"/>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hyperlink" Target="https://vattenfall.sharepoint.com/sites/MentalHealthMonth/SitePages/Events-2024.aspx?csf=1&amp;web=1&amp;e=onOsdl" TargetMode="External"/><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hyperlink" Target="http://www.challengize.com/login/vattenfall" TargetMode="External"/><Relationship Id="rId5" Type="http://schemas.openxmlformats.org/officeDocument/2006/relationships/hyperlink" Target="https://www.youtube.com/watch?v=VZXxU5Gom7U&amp;feature=youtu.be" TargetMode="External"/><Relationship Id="rId4" Type="http://schemas.openxmlformats.org/officeDocument/2006/relationships/hyperlink" Target="https://vattenfall.sharepoint.com/:b:/r/sites/intranetlibrary/Shared%20Documents/3_My%20workplace/Arbeta%20pa%20Vattenfall/Arbetsmiljo%20och%20halsa/Inbjudan%20Vattenfall%20Challenge.pdf?csf=1&amp;web=1&amp;e=qlg0Zq"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latshållare för bild 7" descr="En bild som visar utomhus, himmel, landskap, strand">
            <a:extLst>
              <a:ext uri="{FF2B5EF4-FFF2-40B4-BE49-F238E27FC236}">
                <a16:creationId xmlns:a16="http://schemas.microsoft.com/office/drawing/2014/main" id="{85545285-7B7C-8CB8-CBD9-99F4F1E069F8}"/>
              </a:ext>
            </a:extLst>
          </p:cNvPr>
          <p:cNvPicPr>
            <a:picLocks noGrp="1" noChangeAspect="1"/>
          </p:cNvPicPr>
          <p:nvPr>
            <p:ph type="pic" sz="quarter" idx="10"/>
          </p:nvPr>
        </p:nvPicPr>
        <p:blipFill>
          <a:blip r:embed="rId3" cstate="print">
            <a:extLst>
              <a:ext uri="{28A0092B-C50C-407E-A947-70E740481C1C}">
                <a14:useLocalDpi xmlns:a14="http://schemas.microsoft.com/office/drawing/2010/main" val="0"/>
              </a:ext>
            </a:extLst>
          </a:blip>
          <a:srcRect t="15948" b="15948"/>
          <a:stretch>
            <a:fillRect/>
          </a:stretch>
        </p:blipFill>
        <p:spPr>
          <a:xfrm>
            <a:off x="96893" y="120539"/>
            <a:ext cx="8785322" cy="4681538"/>
          </a:xfrm>
        </p:spPr>
      </p:pic>
      <p:sp>
        <p:nvSpPr>
          <p:cNvPr id="3" name="Rubrik 2">
            <a:extLst>
              <a:ext uri="{FF2B5EF4-FFF2-40B4-BE49-F238E27FC236}">
                <a16:creationId xmlns:a16="http://schemas.microsoft.com/office/drawing/2014/main" id="{14ADA918-4E4F-8DFD-1BD7-97B0BE6D1236}"/>
              </a:ext>
            </a:extLst>
          </p:cNvPr>
          <p:cNvSpPr>
            <a:spLocks noGrp="1"/>
          </p:cNvSpPr>
          <p:nvPr>
            <p:ph type="title"/>
          </p:nvPr>
        </p:nvSpPr>
        <p:spPr>
          <a:xfrm>
            <a:off x="261785" y="120539"/>
            <a:ext cx="8496300" cy="2210431"/>
          </a:xfrm>
        </p:spPr>
        <p:txBody>
          <a:bodyPr/>
          <a:lstStyle/>
          <a:p>
            <a:br>
              <a:rPr lang="sv-SE" dirty="0">
                <a:solidFill>
                  <a:schemeClr val="tx1"/>
                </a:solidFill>
              </a:rPr>
            </a:br>
            <a:br>
              <a:rPr lang="sv-SE" dirty="0">
                <a:solidFill>
                  <a:schemeClr val="tx1"/>
                </a:solidFill>
              </a:rPr>
            </a:br>
            <a:br>
              <a:rPr lang="sv-SE" dirty="0">
                <a:solidFill>
                  <a:schemeClr val="tx1"/>
                </a:solidFill>
              </a:rPr>
            </a:br>
            <a:br>
              <a:rPr lang="sv-SE" dirty="0">
                <a:solidFill>
                  <a:schemeClr val="tx1"/>
                </a:solidFill>
              </a:rPr>
            </a:br>
            <a:br>
              <a:rPr lang="sv-SE" dirty="0">
                <a:solidFill>
                  <a:schemeClr val="tx1"/>
                </a:solidFill>
              </a:rPr>
            </a:br>
            <a:r>
              <a:rPr lang="sv-SE" dirty="0">
                <a:solidFill>
                  <a:schemeClr val="tx1"/>
                </a:solidFill>
              </a:rPr>
              <a:t>Oktober 2024</a:t>
            </a:r>
            <a:br>
              <a:rPr lang="sv-SE" dirty="0">
                <a:solidFill>
                  <a:schemeClr val="tx1"/>
                </a:solidFill>
              </a:rPr>
            </a:br>
            <a:r>
              <a:rPr lang="sv-SE" dirty="0" err="1">
                <a:solidFill>
                  <a:schemeClr val="tx1"/>
                </a:solidFill>
              </a:rPr>
              <a:t>Month</a:t>
            </a:r>
            <a:r>
              <a:rPr lang="sv-SE" dirty="0">
                <a:solidFill>
                  <a:schemeClr val="tx1"/>
                </a:solidFill>
              </a:rPr>
              <a:t> of mental </a:t>
            </a:r>
            <a:r>
              <a:rPr lang="sv-SE" dirty="0" err="1">
                <a:solidFill>
                  <a:schemeClr val="tx1"/>
                </a:solidFill>
              </a:rPr>
              <a:t>wellbeing</a:t>
            </a:r>
            <a:br>
              <a:rPr lang="sv-SE" dirty="0"/>
            </a:br>
            <a:br>
              <a:rPr lang="sv-SE" dirty="0"/>
            </a:br>
            <a:br>
              <a:rPr lang="sv-SE" dirty="0"/>
            </a:br>
            <a:br>
              <a:rPr lang="sv-SE" dirty="0"/>
            </a:br>
            <a:br>
              <a:rPr lang="sv-SE" dirty="0"/>
            </a:br>
            <a:endParaRPr lang="sv-SE" dirty="0"/>
          </a:p>
        </p:txBody>
      </p:sp>
    </p:spTree>
    <p:extLst>
      <p:ext uri="{BB962C8B-B14F-4D97-AF65-F5344CB8AC3E}">
        <p14:creationId xmlns:p14="http://schemas.microsoft.com/office/powerpoint/2010/main" val="4326257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latshållare för bild 4">
            <a:extLst>
              <a:ext uri="{FF2B5EF4-FFF2-40B4-BE49-F238E27FC236}">
                <a16:creationId xmlns:a16="http://schemas.microsoft.com/office/drawing/2014/main" id="{944A3A35-3935-926D-1FF8-B5FC6CEC4743}"/>
              </a:ext>
            </a:extLst>
          </p:cNvPr>
          <p:cNvPicPr>
            <a:picLocks noGrp="1" noChangeAspect="1"/>
          </p:cNvPicPr>
          <p:nvPr>
            <p:ph type="pic" sz="quarter" idx="15"/>
          </p:nvPr>
        </p:nvPicPr>
        <p:blipFill rotWithShape="1">
          <a:blip r:embed="rId3"/>
          <a:srcRect l="36111" r="33134" b="1"/>
          <a:stretch/>
        </p:blipFill>
        <p:spPr>
          <a:xfrm>
            <a:off x="6084887" y="158750"/>
            <a:ext cx="2879725" cy="4681538"/>
          </a:xfrm>
          <a:prstGeom prst="rect">
            <a:avLst/>
          </a:prstGeom>
          <a:noFill/>
        </p:spPr>
      </p:pic>
      <p:sp>
        <p:nvSpPr>
          <p:cNvPr id="3" name="Rubrik 2">
            <a:extLst>
              <a:ext uri="{FF2B5EF4-FFF2-40B4-BE49-F238E27FC236}">
                <a16:creationId xmlns:a16="http://schemas.microsoft.com/office/drawing/2014/main" id="{210C426C-AC9A-F2BA-D5BC-9AB80EC73834}"/>
              </a:ext>
            </a:extLst>
          </p:cNvPr>
          <p:cNvSpPr>
            <a:spLocks noGrp="1"/>
          </p:cNvSpPr>
          <p:nvPr>
            <p:ph type="title"/>
          </p:nvPr>
        </p:nvSpPr>
        <p:spPr>
          <a:xfrm>
            <a:off x="323850" y="239375"/>
            <a:ext cx="5616574" cy="784082"/>
          </a:xfrm>
        </p:spPr>
        <p:txBody>
          <a:bodyPr anchor="t">
            <a:noAutofit/>
          </a:bodyPr>
          <a:lstStyle/>
          <a:p>
            <a:r>
              <a:rPr lang="sv-SE" sz="2000" dirty="0"/>
              <a:t>Oktober – månaden för fysisk och mental hälsa</a:t>
            </a:r>
          </a:p>
        </p:txBody>
      </p:sp>
      <p:sp>
        <p:nvSpPr>
          <p:cNvPr id="6" name="textruta 5">
            <a:extLst>
              <a:ext uri="{FF2B5EF4-FFF2-40B4-BE49-F238E27FC236}">
                <a16:creationId xmlns:a16="http://schemas.microsoft.com/office/drawing/2014/main" id="{7C7F2B72-33C4-6AE7-5371-80B87830142C}"/>
              </a:ext>
            </a:extLst>
          </p:cNvPr>
          <p:cNvSpPr txBox="1"/>
          <p:nvPr/>
        </p:nvSpPr>
        <p:spPr>
          <a:xfrm>
            <a:off x="323850" y="935896"/>
            <a:ext cx="5447363" cy="3523677"/>
          </a:xfrm>
          <a:prstGeom prst="rect">
            <a:avLst/>
          </a:prstGeom>
          <a:noFill/>
        </p:spPr>
        <p:txBody>
          <a:bodyPr wrap="none" rtlCol="0">
            <a:noAutofit/>
          </a:bodyPr>
          <a:lstStyle/>
          <a:p>
            <a:pPr algn="l"/>
            <a:r>
              <a:rPr lang="sv-SE" sz="1600" b="1" dirty="0"/>
              <a:t>Vattenfall Challenge </a:t>
            </a:r>
            <a:r>
              <a:rPr lang="sv-SE" sz="1600" dirty="0"/>
              <a:t>- </a:t>
            </a:r>
            <a:r>
              <a:rPr lang="sv-SE" sz="1200" dirty="0"/>
              <a:t>en rolig tävling med syfte att öka fysisk aktivitet</a:t>
            </a:r>
            <a:r>
              <a:rPr lang="sv-SE" sz="1600" kern="0" dirty="0">
                <a:effectLst/>
                <a:latin typeface="Calibri" panose="020F0502020204030204" pitchFamily="34" charset="0"/>
                <a:ea typeface="Times New Roman" panose="02020603050405020304" pitchFamily="18" charset="0"/>
              </a:rPr>
              <a:t>.</a:t>
            </a:r>
          </a:p>
          <a:p>
            <a:r>
              <a:rPr lang="sv-SE" sz="1400" dirty="0">
                <a:effectLst/>
                <a:latin typeface="Calibri" panose="020F0502020204030204" pitchFamily="34" charset="0"/>
                <a:ea typeface="Times New Roman" panose="02020603050405020304" pitchFamily="18" charset="0"/>
              </a:rPr>
              <a:t>För mer information läs </a:t>
            </a:r>
            <a:r>
              <a:rPr lang="sv-SE" sz="1400" u="sng" dirty="0">
                <a:solidFill>
                  <a:srgbClr val="0563C1"/>
                </a:solidFill>
                <a:effectLst/>
                <a:latin typeface="Calibri" panose="020F0502020204030204" pitchFamily="34" charset="0"/>
                <a:ea typeface="Times New Roman" panose="02020603050405020304" pitchFamily="18" charset="0"/>
                <a:hlinkClick r:id="rId4"/>
              </a:rPr>
              <a:t>här</a:t>
            </a:r>
            <a:endParaRPr lang="sv-SE" sz="1400" dirty="0">
              <a:effectLst/>
              <a:latin typeface="Calibri" panose="020F0502020204030204" pitchFamily="34" charset="0"/>
              <a:ea typeface="Calibri" panose="020F0502020204030204" pitchFamily="34" charset="0"/>
            </a:endParaRPr>
          </a:p>
          <a:p>
            <a:r>
              <a:rPr lang="sv-SE" sz="1400" dirty="0">
                <a:effectLst/>
                <a:latin typeface="Calibri" panose="020F0502020204030204" pitchFamily="34" charset="0"/>
                <a:ea typeface="Calibri" panose="020F0502020204030204" pitchFamily="34" charset="0"/>
              </a:rPr>
              <a:t>Se film </a:t>
            </a:r>
            <a:r>
              <a:rPr lang="sv-SE" sz="1400" u="sng" dirty="0">
                <a:solidFill>
                  <a:srgbClr val="0563C1"/>
                </a:solidFill>
                <a:effectLst/>
                <a:latin typeface="Calibri" panose="020F0502020204030204" pitchFamily="34" charset="0"/>
                <a:ea typeface="Calibri" panose="020F0502020204030204" pitchFamily="34" charset="0"/>
                <a:hlinkClick r:id="rId5"/>
              </a:rPr>
              <a:t>här</a:t>
            </a:r>
            <a:r>
              <a:rPr lang="sv-SE" sz="1400" dirty="0">
                <a:effectLst/>
                <a:latin typeface="Calibri" panose="020F0502020204030204" pitchFamily="34" charset="0"/>
                <a:ea typeface="Calibri" panose="020F0502020204030204" pitchFamily="34" charset="0"/>
              </a:rPr>
              <a:t> </a:t>
            </a:r>
          </a:p>
          <a:p>
            <a:endParaRPr lang="sv-SE" sz="1400" dirty="0">
              <a:effectLst/>
              <a:latin typeface="Calibri" panose="020F0502020204030204" pitchFamily="34" charset="0"/>
              <a:ea typeface="Calibri" panose="020F0502020204030204" pitchFamily="34" charset="0"/>
            </a:endParaRPr>
          </a:p>
          <a:p>
            <a:r>
              <a:rPr lang="sv-SE" sz="1400" dirty="0">
                <a:effectLst/>
                <a:latin typeface="Calibri" panose="020F0502020204030204" pitchFamily="34" charset="0"/>
                <a:ea typeface="Times New Roman" panose="02020603050405020304" pitchFamily="18" charset="0"/>
              </a:rPr>
              <a:t>Anmäl dig och ditt lag senast 1 oktober via denna </a:t>
            </a:r>
            <a:r>
              <a:rPr lang="sv-SE" sz="1400" u="sng" dirty="0">
                <a:solidFill>
                  <a:srgbClr val="0563C1"/>
                </a:solidFill>
                <a:effectLst/>
                <a:latin typeface="Calibri" panose="020F0502020204030204" pitchFamily="34" charset="0"/>
                <a:ea typeface="Times New Roman" panose="02020603050405020304" pitchFamily="18" charset="0"/>
                <a:hlinkClick r:id="rId6"/>
              </a:rPr>
              <a:t>länk</a:t>
            </a:r>
            <a:r>
              <a:rPr lang="sv-SE" sz="1400" dirty="0">
                <a:effectLst/>
                <a:latin typeface="Calibri" panose="020F0502020204030204" pitchFamily="34" charset="0"/>
                <a:ea typeface="Times New Roman" panose="02020603050405020304" pitchFamily="18" charset="0"/>
              </a:rPr>
              <a:t>. </a:t>
            </a:r>
            <a:endParaRPr lang="sv-SE" sz="1400" dirty="0">
              <a:effectLst/>
              <a:latin typeface="Calibri" panose="020F0502020204030204" pitchFamily="34" charset="0"/>
              <a:ea typeface="Calibri" panose="020F0502020204030204" pitchFamily="34" charset="0"/>
            </a:endParaRPr>
          </a:p>
          <a:p>
            <a:r>
              <a:rPr lang="sv-SE" sz="1400" dirty="0">
                <a:effectLst/>
                <a:latin typeface="Calibri" panose="020F0502020204030204" pitchFamily="34" charset="0"/>
                <a:ea typeface="Calibri" panose="020F0502020204030204" pitchFamily="34" charset="0"/>
              </a:rPr>
              <a:t>Logga in med </a:t>
            </a:r>
            <a:r>
              <a:rPr lang="sv-SE" sz="1400" b="1" dirty="0">
                <a:effectLst/>
                <a:latin typeface="Calibri" panose="020F0502020204030204" pitchFamily="34" charset="0"/>
                <a:ea typeface="Calibri" panose="020F0502020204030204" pitchFamily="34" charset="0"/>
              </a:rPr>
              <a:t>Vattenfall2024</a:t>
            </a:r>
            <a:r>
              <a:rPr lang="sv-SE" sz="1400" dirty="0">
                <a:effectLst/>
                <a:latin typeface="Calibri" panose="020F0502020204030204" pitchFamily="34" charset="0"/>
                <a:ea typeface="Calibri" panose="020F0502020204030204" pitchFamily="34" charset="0"/>
              </a:rPr>
              <a:t> som både användarnamn och lösenord </a:t>
            </a:r>
            <a:r>
              <a:rPr lang="sv-SE" sz="1400" dirty="0">
                <a:effectLst/>
                <a:latin typeface="Calibri" panose="020F0502020204030204" pitchFamily="34" charset="0"/>
                <a:ea typeface="Times New Roman" panose="02020603050405020304" pitchFamily="18" charset="0"/>
              </a:rPr>
              <a:t> </a:t>
            </a:r>
            <a:r>
              <a:rPr lang="sv-SE" sz="1600" kern="0" dirty="0">
                <a:effectLst/>
                <a:latin typeface="Calibri" panose="020F0502020204030204" pitchFamily="34" charset="0"/>
                <a:ea typeface="Times New Roman" panose="02020603050405020304" pitchFamily="18" charset="0"/>
              </a:rPr>
              <a:t> </a:t>
            </a:r>
            <a:endParaRPr lang="sv-SE" sz="1200" dirty="0"/>
          </a:p>
          <a:p>
            <a:pPr algn="l"/>
            <a:endParaRPr lang="sv-SE" sz="1400" dirty="0"/>
          </a:p>
          <a:p>
            <a:pPr algn="l"/>
            <a:endParaRPr lang="sv-SE" sz="1400" dirty="0"/>
          </a:p>
          <a:p>
            <a:pPr algn="l"/>
            <a:r>
              <a:rPr lang="sv-SE" sz="1600" b="1" dirty="0" err="1"/>
              <a:t>Webinar</a:t>
            </a:r>
            <a:endParaRPr lang="sv-SE" sz="1600" b="1" dirty="0"/>
          </a:p>
          <a:p>
            <a:pPr algn="l"/>
            <a:endParaRPr lang="sv-SE" sz="1600" b="1" dirty="0"/>
          </a:p>
          <a:p>
            <a:pPr marL="285750" indent="-285750" algn="l">
              <a:buFont typeface="Arial" panose="020B0604020202020204" pitchFamily="34" charset="0"/>
              <a:buChar char="•"/>
            </a:pPr>
            <a:r>
              <a:rPr lang="sv-SE" sz="1400" dirty="0"/>
              <a:t>1 oktober - Skapa din motivation till motion</a:t>
            </a:r>
          </a:p>
          <a:p>
            <a:pPr marL="285750" indent="-285750" algn="l">
              <a:buFont typeface="Arial" panose="020B0604020202020204" pitchFamily="34" charset="0"/>
              <a:buChar char="•"/>
            </a:pPr>
            <a:r>
              <a:rPr lang="sv-SE" sz="1400" dirty="0"/>
              <a:t>23 oktober - ”Vännerna på hjärnkontoret” (på engelska) </a:t>
            </a:r>
          </a:p>
          <a:p>
            <a:pPr marL="285750" indent="-285750" algn="l">
              <a:buFont typeface="Arial" panose="020B0604020202020204" pitchFamily="34" charset="0"/>
              <a:buChar char="•"/>
            </a:pPr>
            <a:r>
              <a:rPr lang="sv-SE" sz="1400" dirty="0"/>
              <a:t>24 oktober – Hälsa som resurs</a:t>
            </a:r>
          </a:p>
          <a:p>
            <a:pPr algn="l"/>
            <a:endParaRPr lang="sv-SE" sz="1400" dirty="0"/>
          </a:p>
          <a:p>
            <a:pPr algn="l"/>
            <a:r>
              <a:rPr lang="sv-SE" sz="1400" dirty="0"/>
              <a:t>Hela programmet för månaden hittar ni </a:t>
            </a:r>
            <a:r>
              <a:rPr lang="sv-SE" sz="1400" dirty="0">
                <a:hlinkClick r:id="rId7"/>
              </a:rPr>
              <a:t>här</a:t>
            </a:r>
            <a:r>
              <a:rPr lang="sv-SE" sz="1400" dirty="0"/>
              <a:t> </a:t>
            </a:r>
          </a:p>
          <a:p>
            <a:pPr marL="285750" indent="-285750" algn="l">
              <a:buFont typeface="Arial" panose="020B0604020202020204" pitchFamily="34" charset="0"/>
              <a:buChar char="•"/>
            </a:pPr>
            <a:endParaRPr lang="sv-SE" sz="1400" dirty="0"/>
          </a:p>
        </p:txBody>
      </p:sp>
    </p:spTree>
    <p:extLst>
      <p:ext uri="{BB962C8B-B14F-4D97-AF65-F5344CB8AC3E}">
        <p14:creationId xmlns:p14="http://schemas.microsoft.com/office/powerpoint/2010/main" val="37293159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latshållare för bild 4">
            <a:extLst>
              <a:ext uri="{FF2B5EF4-FFF2-40B4-BE49-F238E27FC236}">
                <a16:creationId xmlns:a16="http://schemas.microsoft.com/office/drawing/2014/main" id="{944A3A35-3935-926D-1FF8-B5FC6CEC4743}"/>
              </a:ext>
            </a:extLst>
          </p:cNvPr>
          <p:cNvPicPr>
            <a:picLocks noGrp="1" noChangeAspect="1"/>
          </p:cNvPicPr>
          <p:nvPr>
            <p:ph type="pic" sz="quarter" idx="15"/>
          </p:nvPr>
        </p:nvPicPr>
        <p:blipFill rotWithShape="1">
          <a:blip r:embed="rId3"/>
          <a:srcRect l="36111" r="33134" b="1"/>
          <a:stretch/>
        </p:blipFill>
        <p:spPr>
          <a:xfrm>
            <a:off x="6084887" y="158750"/>
            <a:ext cx="2879725" cy="4681538"/>
          </a:xfrm>
          <a:prstGeom prst="rect">
            <a:avLst/>
          </a:prstGeom>
          <a:noFill/>
        </p:spPr>
      </p:pic>
      <p:sp>
        <p:nvSpPr>
          <p:cNvPr id="3" name="Rubrik 2">
            <a:extLst>
              <a:ext uri="{FF2B5EF4-FFF2-40B4-BE49-F238E27FC236}">
                <a16:creationId xmlns:a16="http://schemas.microsoft.com/office/drawing/2014/main" id="{210C426C-AC9A-F2BA-D5BC-9AB80EC73834}"/>
              </a:ext>
            </a:extLst>
          </p:cNvPr>
          <p:cNvSpPr>
            <a:spLocks noGrp="1"/>
          </p:cNvSpPr>
          <p:nvPr>
            <p:ph type="title"/>
          </p:nvPr>
        </p:nvSpPr>
        <p:spPr>
          <a:xfrm>
            <a:off x="323850" y="239375"/>
            <a:ext cx="5616574" cy="784082"/>
          </a:xfrm>
        </p:spPr>
        <p:txBody>
          <a:bodyPr anchor="t">
            <a:noAutofit/>
          </a:bodyPr>
          <a:lstStyle/>
          <a:p>
            <a:r>
              <a:rPr lang="sv-SE" sz="2000" dirty="0"/>
              <a:t>Oktober – månaden för fysisk och mental hälsa</a:t>
            </a:r>
          </a:p>
        </p:txBody>
      </p:sp>
      <p:sp>
        <p:nvSpPr>
          <p:cNvPr id="6" name="textruta 5">
            <a:extLst>
              <a:ext uri="{FF2B5EF4-FFF2-40B4-BE49-F238E27FC236}">
                <a16:creationId xmlns:a16="http://schemas.microsoft.com/office/drawing/2014/main" id="{7C7F2B72-33C4-6AE7-5371-80B87830142C}"/>
              </a:ext>
            </a:extLst>
          </p:cNvPr>
          <p:cNvSpPr txBox="1"/>
          <p:nvPr/>
        </p:nvSpPr>
        <p:spPr>
          <a:xfrm>
            <a:off x="323850" y="935896"/>
            <a:ext cx="5447363" cy="3523677"/>
          </a:xfrm>
          <a:prstGeom prst="rect">
            <a:avLst/>
          </a:prstGeom>
          <a:noFill/>
        </p:spPr>
        <p:txBody>
          <a:bodyPr wrap="none" rtlCol="0">
            <a:noAutofit/>
          </a:bodyPr>
          <a:lstStyle/>
          <a:p>
            <a:pPr marL="285750" indent="-285750" algn="l">
              <a:buFont typeface="Arial" panose="020B0604020202020204" pitchFamily="34" charset="0"/>
              <a:buChar char="•"/>
            </a:pPr>
            <a:r>
              <a:rPr lang="sv-SE" sz="1400" dirty="0"/>
              <a:t>Aktiviteter Forsmarks IF:</a:t>
            </a:r>
          </a:p>
          <a:p>
            <a:pPr marL="285750" indent="-285750" algn="l">
              <a:buFont typeface="Arial" panose="020B0604020202020204" pitchFamily="34" charset="0"/>
              <a:buChar char="•"/>
            </a:pPr>
            <a:endParaRPr lang="sv-SE" sz="1400" dirty="0"/>
          </a:p>
          <a:p>
            <a:pPr algn="l"/>
            <a:r>
              <a:rPr lang="sv-SE" sz="1400" dirty="0"/>
              <a:t>FIF öppnar upp alla sina pass i FIFpass.se </a:t>
            </a:r>
            <a:br>
              <a:rPr lang="sv-SE" sz="1400" dirty="0"/>
            </a:br>
            <a:r>
              <a:rPr lang="sv-SE" sz="1400" dirty="0"/>
              <a:t>för även icke medlemmar under oktober månad.</a:t>
            </a:r>
          </a:p>
          <a:p>
            <a:pPr algn="l"/>
            <a:endParaRPr lang="sv-SE" sz="1400" dirty="0"/>
          </a:p>
          <a:p>
            <a:pPr algn="l"/>
            <a:r>
              <a:rPr lang="sv-SE" sz="1400" dirty="0"/>
              <a:t>Bokning via FIFpass.se  </a:t>
            </a:r>
          </a:p>
          <a:p>
            <a:pPr algn="l"/>
            <a:endParaRPr lang="sv-SE" sz="1400" dirty="0"/>
          </a:p>
          <a:p>
            <a:pPr algn="l"/>
            <a:r>
              <a:rPr lang="sv-SE" sz="1100" dirty="0"/>
              <a:t>För icke medlemmar gäller ej föreningens försäkringar. </a:t>
            </a:r>
          </a:p>
          <a:p>
            <a:pPr marL="285750" indent="-285750" algn="l">
              <a:buFont typeface="Arial" panose="020B0604020202020204" pitchFamily="34" charset="0"/>
              <a:buChar char="•"/>
            </a:pPr>
            <a:endParaRPr lang="sv-SE" sz="1400" dirty="0"/>
          </a:p>
        </p:txBody>
      </p:sp>
    </p:spTree>
    <p:extLst>
      <p:ext uri="{BB962C8B-B14F-4D97-AF65-F5344CB8AC3E}">
        <p14:creationId xmlns:p14="http://schemas.microsoft.com/office/powerpoint/2010/main" val="839380897"/>
      </p:ext>
    </p:extLst>
  </p:cSld>
  <p:clrMapOvr>
    <a:masterClrMapping/>
  </p:clrMapOvr>
</p:sld>
</file>

<file path=ppt/theme/theme1.xml><?xml version="1.0" encoding="utf-8"?>
<a:theme xmlns:a="http://schemas.openxmlformats.org/drawingml/2006/main" name="Vattenfall Presentation">
  <a:themeElements>
    <a:clrScheme name="Vattenfall">
      <a:dk1>
        <a:srgbClr val="000000"/>
      </a:dk1>
      <a:lt1>
        <a:srgbClr val="FFFFFF"/>
      </a:lt1>
      <a:dk2>
        <a:srgbClr val="000000"/>
      </a:dk2>
      <a:lt2>
        <a:srgbClr val="F2F2F2"/>
      </a:lt2>
      <a:accent1>
        <a:srgbClr val="2071B5"/>
      </a:accent1>
      <a:accent2>
        <a:srgbClr val="FFDA00"/>
      </a:accent2>
      <a:accent3>
        <a:srgbClr val="4E4B48"/>
      </a:accent3>
      <a:accent4>
        <a:srgbClr val="1E324F"/>
      </a:accent4>
      <a:accent5>
        <a:srgbClr val="3DC07C"/>
      </a:accent5>
      <a:accent6>
        <a:srgbClr val="005C63"/>
      </a:accent6>
      <a:hlink>
        <a:srgbClr val="2071B5"/>
      </a:hlink>
      <a:folHlink>
        <a:srgbClr val="2071B5"/>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9050">
          <a:solidFill>
            <a:schemeClr val="accent1"/>
          </a:solidFill>
          <a:headEnd type="none"/>
          <a:tailEnd type="none" w="lg"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noAutofit/>
      </a:bodyPr>
      <a:lstStyle>
        <a:defPPr algn="l">
          <a:defRPr sz="1400" dirty="0" err="1" smtClean="0"/>
        </a:defPPr>
      </a:lstStyle>
    </a:txDef>
  </a:objectDefaults>
  <a:extraClrSchemeLst/>
  <a:custClrLst>
    <a:custClr name="Pink">
      <a:srgbClr val="D1266B"/>
    </a:custClr>
    <a:custClr name="Dark Purple">
      <a:srgbClr val="85254B"/>
    </a:custClr>
    <a:custClr name="Red">
      <a:srgbClr val="F93B18"/>
    </a:custClr>
    <a:custClr name="Purple">
      <a:srgbClr val="9B62C3"/>
    </a:custClr>
    <a:custClr name="Light Yellow">
      <a:srgbClr val="FFFEE5"/>
    </a:custClr>
    <a:custClr name="Light Blue">
      <a:srgbClr val="EBF2F3"/>
    </a:custClr>
    <a:custClr name="Light Green">
      <a:srgbClr val="EDF9F3"/>
    </a:custClr>
    <a:custClr name="Light Red">
      <a:srgbClr val="FEF0EA"/>
    </a:custClr>
    <a:custClr name="Hydro">
      <a:srgbClr val="2DA55D"/>
    </a:custClr>
    <a:custClr name="Wind">
      <a:srgbClr val="4FCC51"/>
    </a:custClr>
    <a:custClr name="Solar">
      <a:srgbClr val="81E0A8"/>
    </a:custClr>
    <a:custClr name="Biomass">
      <a:srgbClr val="375E4E"/>
    </a:custClr>
    <a:custClr name="Coal">
      <a:srgbClr val="E88A74"/>
    </a:custClr>
    <a:custClr name="Gas">
      <a:srgbClr val="D85067"/>
    </a:custClr>
    <a:custClr name="Nuclear">
      <a:srgbClr val="213D5E"/>
    </a:custClr>
    <a:custClr name="District Heating">
      <a:srgbClr val="A376CC"/>
    </a:custClr>
  </a:custClrLst>
  <a:extLst>
    <a:ext uri="{05A4C25C-085E-4340-85A3-A5531E510DB2}">
      <thm15:themeFamily xmlns:thm15="http://schemas.microsoft.com/office/thememl/2012/main" name="Presentation4" id="{D7AA0717-ABE2-1D4F-B722-A4C4B575C042}" vid="{E13DC9C1-B692-B54A-BC48-92C11ADCF72D}"/>
    </a:ext>
  </a:extLst>
</a:theme>
</file>

<file path=ppt/theme/theme2.xml><?xml version="1.0" encoding="utf-8"?>
<a:theme xmlns:a="http://schemas.openxmlformats.org/drawingml/2006/main" name="Vattenfall Documentation">
  <a:themeElements>
    <a:clrScheme name="Vattenfall">
      <a:dk1>
        <a:srgbClr val="000000"/>
      </a:dk1>
      <a:lt1>
        <a:srgbClr val="FFFFFF"/>
      </a:lt1>
      <a:dk2>
        <a:srgbClr val="000000"/>
      </a:dk2>
      <a:lt2>
        <a:srgbClr val="F2F2F2"/>
      </a:lt2>
      <a:accent1>
        <a:srgbClr val="2071B5"/>
      </a:accent1>
      <a:accent2>
        <a:srgbClr val="FFDA00"/>
      </a:accent2>
      <a:accent3>
        <a:srgbClr val="4E4B48"/>
      </a:accent3>
      <a:accent4>
        <a:srgbClr val="1E324F"/>
      </a:accent4>
      <a:accent5>
        <a:srgbClr val="3DC07C"/>
      </a:accent5>
      <a:accent6>
        <a:srgbClr val="005C63"/>
      </a:accent6>
      <a:hlink>
        <a:srgbClr val="2071B5"/>
      </a:hlink>
      <a:folHlink>
        <a:srgbClr val="2071B5"/>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9050">
          <a:solidFill>
            <a:schemeClr val="accent1"/>
          </a:solidFill>
          <a:headEnd type="none"/>
          <a:tailEnd type="none" w="lg"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noAutofit/>
      </a:bodyPr>
      <a:lstStyle>
        <a:defPPr algn="l">
          <a:defRPr sz="1200" dirty="0" err="1" smtClean="0"/>
        </a:defPPr>
      </a:lstStyle>
    </a:txDef>
  </a:objectDefaults>
  <a:extraClrSchemeLst/>
  <a:custClrLst>
    <a:custClr name="Pink">
      <a:srgbClr val="D1266B"/>
    </a:custClr>
    <a:custClr name="Dark Purple">
      <a:srgbClr val="85254B"/>
    </a:custClr>
    <a:custClr name="Red">
      <a:srgbClr val="F93B18"/>
    </a:custClr>
    <a:custClr name="Purple">
      <a:srgbClr val="9B62C3"/>
    </a:custClr>
    <a:custClr name="Light Yellow">
      <a:srgbClr val="FFFEE5"/>
    </a:custClr>
    <a:custClr name="Light Blue">
      <a:srgbClr val="EBF2F3"/>
    </a:custClr>
    <a:custClr name="Light Green">
      <a:srgbClr val="EDF9F3"/>
    </a:custClr>
    <a:custClr name="Light Red">
      <a:srgbClr val="FEF0EA"/>
    </a:custClr>
    <a:custClr name="Hydro">
      <a:srgbClr val="2DA55D"/>
    </a:custClr>
    <a:custClr name="Wind">
      <a:srgbClr val="4FCC51"/>
    </a:custClr>
    <a:custClr name="Solar">
      <a:srgbClr val="81E0A8"/>
    </a:custClr>
    <a:custClr name="Biomass">
      <a:srgbClr val="375E4E"/>
    </a:custClr>
    <a:custClr name="Coal">
      <a:srgbClr val="E88A74"/>
    </a:custClr>
    <a:custClr name="Gas">
      <a:srgbClr val="D85067"/>
    </a:custClr>
    <a:custClr name="Nuclear">
      <a:srgbClr val="213D5E"/>
    </a:custClr>
    <a:custClr name="District Heating">
      <a:srgbClr val="A376CC"/>
    </a:custClr>
  </a:custClrLst>
  <a:extLst>
    <a:ext uri="{05A4C25C-085E-4340-85A3-A5531E510DB2}">
      <thm15:themeFamily xmlns:thm15="http://schemas.microsoft.com/office/thememl/2012/main" name="Presentation4" id="{D7AA0717-ABE2-1D4F-B722-A4C4B575C042}" vid="{A14C3DCC-0BC4-B14D-8B7C-398F944C7C8A}"/>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Vattenfall_PPT_Best_Practice_v2_Eng</Template>
  <TotalTime>0</TotalTime>
  <Words>201</Words>
  <Application>Microsoft Office PowerPoint</Application>
  <PresentationFormat>Bildspel på skärmen (16:9)</PresentationFormat>
  <Paragraphs>30</Paragraphs>
  <Slides>3</Slides>
  <Notes>3</Notes>
  <HiddenSlides>0</HiddenSlides>
  <MMClips>0</MMClips>
  <ScaleCrop>false</ScaleCrop>
  <HeadingPairs>
    <vt:vector size="6" baseType="variant">
      <vt:variant>
        <vt:lpstr>Använt teckensnitt</vt:lpstr>
      </vt:variant>
      <vt:variant>
        <vt:i4>3</vt:i4>
      </vt:variant>
      <vt:variant>
        <vt:lpstr>Tema</vt:lpstr>
      </vt:variant>
      <vt:variant>
        <vt:i4>2</vt:i4>
      </vt:variant>
      <vt:variant>
        <vt:lpstr>Bildrubriker</vt:lpstr>
      </vt:variant>
      <vt:variant>
        <vt:i4>3</vt:i4>
      </vt:variant>
    </vt:vector>
  </HeadingPairs>
  <TitlesOfParts>
    <vt:vector size="8" baseType="lpstr">
      <vt:lpstr>Arial</vt:lpstr>
      <vt:lpstr>Calibri</vt:lpstr>
      <vt:lpstr>Vattenfall Hall</vt:lpstr>
      <vt:lpstr>Vattenfall Presentation</vt:lpstr>
      <vt:lpstr>Vattenfall Documentation</vt:lpstr>
      <vt:lpstr>     Oktober 2024 Month of mental wellbeing     </vt:lpstr>
      <vt:lpstr>Oktober – månaden för fysisk och mental hälsa</vt:lpstr>
      <vt:lpstr>Oktober – månaden för fysisk och mental hälsa</vt:lpstr>
    </vt:vector>
  </TitlesOfParts>
  <Manager>Boris Schirmer</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vs. Documentation template</dc:title>
  <dc:subject>PowerPoint</dc:subject>
  <dc:creator>Evansson Brita (HSS)</dc:creator>
  <cp:lastModifiedBy>Rundberg Carola (GN-MM5)</cp:lastModifiedBy>
  <cp:revision>72</cp:revision>
  <cp:lastPrinted>2024-03-20T14:57:38Z</cp:lastPrinted>
  <dcterms:created xsi:type="dcterms:W3CDTF">2024-02-08T07:48:49Z</dcterms:created>
  <dcterms:modified xsi:type="dcterms:W3CDTF">2024-09-17T05:08:01Z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6431d30e-c018-4f72-ad4c-e56e9d03b1f0_Enabled">
    <vt:lpwstr>true</vt:lpwstr>
  </property>
  <property fmtid="{D5CDD505-2E9C-101B-9397-08002B2CF9AE}" pid="3" name="MSIP_Label_6431d30e-c018-4f72-ad4c-e56e9d03b1f0_SetDate">
    <vt:lpwstr>2024-02-08T07:51:22Z</vt:lpwstr>
  </property>
  <property fmtid="{D5CDD505-2E9C-101B-9397-08002B2CF9AE}" pid="4" name="MSIP_Label_6431d30e-c018-4f72-ad4c-e56e9d03b1f0_Method">
    <vt:lpwstr>Standard</vt:lpwstr>
  </property>
  <property fmtid="{D5CDD505-2E9C-101B-9397-08002B2CF9AE}" pid="5" name="MSIP_Label_6431d30e-c018-4f72-ad4c-e56e9d03b1f0_Name">
    <vt:lpwstr>6431d30e-c018-4f72-ad4c-e56e9d03b1f0</vt:lpwstr>
  </property>
  <property fmtid="{D5CDD505-2E9C-101B-9397-08002B2CF9AE}" pid="6" name="MSIP_Label_6431d30e-c018-4f72-ad4c-e56e9d03b1f0_SiteId">
    <vt:lpwstr>f8be18a6-f648-4a47-be73-86d6c5c6604d</vt:lpwstr>
  </property>
  <property fmtid="{D5CDD505-2E9C-101B-9397-08002B2CF9AE}" pid="7" name="MSIP_Label_6431d30e-c018-4f72-ad4c-e56e9d03b1f0_ActionId">
    <vt:lpwstr>ff72fd4b-7337-4e21-92cc-77e5e8c9d97e</vt:lpwstr>
  </property>
  <property fmtid="{D5CDD505-2E9C-101B-9397-08002B2CF9AE}" pid="8" name="MSIP_Label_6431d30e-c018-4f72-ad4c-e56e9d03b1f0_ContentBits">
    <vt:lpwstr>2</vt:lpwstr>
  </property>
  <property fmtid="{D5CDD505-2E9C-101B-9397-08002B2CF9AE}" pid="9" name="ClassificationContentMarkingFooterLocations">
    <vt:lpwstr>Vattenfall Presentation:8\Vattenfall Documentation:6</vt:lpwstr>
  </property>
  <property fmtid="{D5CDD505-2E9C-101B-9397-08002B2CF9AE}" pid="10" name="ClassificationContentMarkingFooterText">
    <vt:lpwstr>Confidentiality: C2 - Internal</vt:lpwstr>
  </property>
</Properties>
</file>