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orrong Pethra (DO-OCC)" userId="ce11095b-9e64-41b5-a7e5-b3ef3e87d2d3" providerId="ADAL" clId="{3CE1CC32-A62E-4A4D-8C89-7C1E310646AB}"/>
    <pc:docChg chg="custSel modSld">
      <pc:chgData name="Sporrong Pethra (DO-OCC)" userId="ce11095b-9e64-41b5-a7e5-b3ef3e87d2d3" providerId="ADAL" clId="{3CE1CC32-A62E-4A4D-8C89-7C1E310646AB}" dt="2026-09-19T14:17:26.669" v="151" actId="20577"/>
      <pc:docMkLst>
        <pc:docMk/>
      </pc:docMkLst>
      <pc:sldChg chg="modSp mod">
        <pc:chgData name="Sporrong Pethra (DO-OCC)" userId="ce11095b-9e64-41b5-a7e5-b3ef3e87d2d3" providerId="ADAL" clId="{3CE1CC32-A62E-4A4D-8C89-7C1E310646AB}" dt="2026-09-19T14:17:26.669" v="151" actId="20577"/>
        <pc:sldMkLst>
          <pc:docMk/>
          <pc:sldMk cId="2162074898" sldId="257"/>
        </pc:sldMkLst>
        <pc:spChg chg="mod">
          <ac:chgData name="Sporrong Pethra (DO-OCC)" userId="ce11095b-9e64-41b5-a7e5-b3ef3e87d2d3" providerId="ADAL" clId="{3CE1CC32-A62E-4A4D-8C89-7C1E310646AB}" dt="2026-09-19T14:17:26.669" v="151" actId="20577"/>
          <ac:spMkLst>
            <pc:docMk/>
            <pc:sldMk cId="2162074898" sldId="257"/>
            <ac:spMk id="3" creationId="{DC121E3C-3DFF-74C8-33C2-599E844C406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15FE1C-3B1E-8112-67EB-9F85CAAAB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C931B9-EFDA-D27C-DFAB-279C2CE534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D2C82D-98F3-CB22-9231-A752E8E0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C67EF5-1D6A-DD31-AFD5-5E22ED23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D036A6-42B7-3BA1-16E0-F1CDB8320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490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1D2CA9-3884-95DD-7C17-41CCB486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ECDAD4-714F-0E95-C9D3-6989E6FD9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CBA247-7E13-2864-5780-EC7F51251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1C5C60-3B88-0250-D2D4-E3468F780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61227B1-37F7-D83A-346B-0F08E710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4962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44880F-A31A-9D84-E3B9-7B8A65C4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165CBB-6118-0247-9005-1DBC3E365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03FD52-2F22-99EF-5AE5-3B6FED5B4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6DA5E7-897C-B056-9A8A-AD4097D2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19C967-1B39-DE30-A620-ABA9DE0C7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21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3D39A-3EE4-29DD-9019-7A8DC6C0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F407B4-17EA-D190-3FA9-E36A10091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7D9A76D-611F-C857-8077-0D4FFAF95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2A5C17-9E18-BA83-0B4A-08D58841B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610364-2E03-3D37-E806-92CA9701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79EE236-75E9-229B-8C96-5CC18550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029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CECA76-73F3-5B6C-9867-1647A15C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EE39B4-C3F6-1843-D66E-D7F3B5EF1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A1FC90E-740C-5915-B8DB-E8951A224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D3A8E7-1CE6-00FE-C70D-581624C10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0032B93-602A-C2FF-8520-362630C9D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BF2C6E8-0F5E-F01B-519D-FE53DDAA8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E1BE3B9-5FB5-9C70-FD88-02A4D6D81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EFE2ADA-FDC9-C174-D01D-D5F70A95C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06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0AA328-67BF-41D6-86DA-0C44A5B0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88C0B8-2452-1F3E-0702-2640136F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CBA3859-512A-FFAE-2792-D2EA92E8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93D68FD-8DF6-6F92-A5D7-AF92FEFB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237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7370850-CA96-995B-3E61-4D943564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B69702A-DB9D-B15A-8DB1-0DA6A9D5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B7DFFA-AF05-AFDF-7385-39FB6B586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32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C5CBFB-B229-8D4F-BFF1-71E9E76F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22A6D4-3E0E-169B-72E0-FE5533079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08DC867-63B9-E87D-098B-D41F1F75D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E06CD02-6AF3-3C0F-8DF1-9EE37FA3D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20CE056-529B-F0E4-9B9D-B373AD49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5D312D6-8784-7F48-FCF0-CD70955D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419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248ACC-D51E-8EAC-8BD5-5354A7FA9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CC83A7B-0C39-1FD0-BFEB-0027D1402D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2502BD-DAE0-6284-01C7-711BE566C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9AF964D-B86F-6445-9D76-72910AC49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E6ABD6A-4C33-EF8E-4EC8-6A9692293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CFED458-83D6-42BA-EF5D-C27B55BEF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53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4922E6-6F9F-B910-404F-01B3F13F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C32334D-07EB-BD4D-FF58-846E59772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48FCCD-92D9-D9EB-AAE4-E5AE475C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C358AE-7170-2FBB-1E3E-20E8CFDA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50060F-F94F-B2D9-DEAF-035D0431A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013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C18C790-E3ED-7477-7951-B51B4AC507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B157D94-25CE-BB64-E576-1D322CAE0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DCDE52-9055-F0A8-4C1C-498FD05E5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A7B026-C97D-2689-55D8-13BB463CB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44C50D-3B8B-5564-A0FB-8142A9B0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38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E31B056-B6C1-1C33-A3BE-DE054411D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286F20-F4D2-9BA6-BD71-49E90E4E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4C98FD-B808-C7CF-46FB-15091D4164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70970-E3C8-475E-B548-F897101123B6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EF6D15-4A70-BDA6-2C46-0B98F2441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7C4E7E-2705-FA7A-C145-7D52FE2F3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F2565-7B55-4F7A-B23F-24AF0410E28A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1530809-3301-1019-FE82-6164047F4B1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76060"/>
            <a:ext cx="965200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600">
                <a:solidFill>
                  <a:srgbClr val="737373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Confidentiality: C2 - Internal</a:t>
            </a:r>
          </a:p>
        </p:txBody>
      </p:sp>
    </p:spTree>
    <p:extLst>
      <p:ext uri="{BB962C8B-B14F-4D97-AF65-F5344CB8AC3E}">
        <p14:creationId xmlns:p14="http://schemas.microsoft.com/office/powerpoint/2010/main" val="375284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8F115013-7F38-A2F0-DE3C-27F41F549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19" y="280548"/>
            <a:ext cx="9358684" cy="526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4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762E1A-A894-35F1-C432-4A7F9636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Logistik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121E3C-3DFF-74C8-33C2-599E844C4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dirty="0"/>
              <a:t>Adress: Lantmannavägen 92</a:t>
            </a:r>
          </a:p>
          <a:p>
            <a:pPr marL="0" indent="0">
              <a:buNone/>
            </a:pPr>
            <a:r>
              <a:rPr lang="sv-SE" u="sng" dirty="0"/>
              <a:t>Bil</a:t>
            </a:r>
            <a:br>
              <a:rPr lang="sv-SE" dirty="0"/>
            </a:br>
            <a:r>
              <a:rPr lang="sv-SE" dirty="0"/>
              <a:t>Skytte anläggningen ligger vid en skola så under Fredagen kommer parkeringssituationen vara ansträngd.</a:t>
            </a:r>
          </a:p>
          <a:p>
            <a:pPr marL="0" indent="0">
              <a:buNone/>
            </a:pPr>
            <a:r>
              <a:rPr lang="sv-SE" dirty="0"/>
              <a:t>Men rekommendationen är att använda de parkeringar som finns och följa det som gäller för vald parkeringsplats.</a:t>
            </a:r>
          </a:p>
          <a:p>
            <a:pPr marL="0" indent="0">
              <a:buNone/>
            </a:pPr>
            <a:r>
              <a:rPr lang="sv-SE" dirty="0"/>
              <a:t>Lextorpskyrkan har vänligen upplåtit ett antal parkeringsplatser för oss att utnyttja under VM, kommer vara uppmärkta.</a:t>
            </a:r>
          </a:p>
          <a:p>
            <a:pPr marL="0" indent="0">
              <a:buNone/>
            </a:pPr>
            <a:r>
              <a:rPr lang="sv-SE" u="sng" dirty="0"/>
              <a:t>Buss</a:t>
            </a:r>
            <a:br>
              <a:rPr lang="sv-SE" dirty="0"/>
            </a:br>
            <a:r>
              <a:rPr lang="sv-SE" dirty="0"/>
              <a:t>Närmaste busshållplats är Granngården Centrum och Blåvingen.</a:t>
            </a:r>
            <a:br>
              <a:rPr lang="sv-SE" dirty="0"/>
            </a:br>
            <a:r>
              <a:rPr lang="sv-SE" dirty="0"/>
              <a:t>Buss 52 går från Drottningtorget till Granngården Centrum och tar ca 20min. </a:t>
            </a:r>
            <a:br>
              <a:rPr lang="sv-SE" dirty="0"/>
            </a:br>
            <a:r>
              <a:rPr lang="sv-SE" dirty="0"/>
              <a:t>Biljetter köps i Västtrafiks app To Go</a:t>
            </a:r>
          </a:p>
          <a:p>
            <a:pPr marL="0" indent="0">
              <a:buNone/>
            </a:pPr>
            <a:r>
              <a:rPr lang="sv-SE" dirty="0"/>
              <a:t>Bussen går med 45 min mellanrum under Fredagen </a:t>
            </a:r>
          </a:p>
          <a:p>
            <a:pPr marL="0" indent="0">
              <a:buNone/>
            </a:pPr>
            <a:r>
              <a:rPr lang="sv-SE" dirty="0"/>
              <a:t>Bussen går lite mer begränsat under Lördagen, börjar först kl.9 och slutar kl.13 vilket kommer påverka skjutlag 1 och 4.</a:t>
            </a:r>
          </a:p>
          <a:p>
            <a:pPr marL="0" indent="0">
              <a:buNone/>
            </a:pPr>
            <a:r>
              <a:rPr lang="sv-SE" u="sng" dirty="0"/>
              <a:t>Cyklar</a:t>
            </a:r>
          </a:p>
          <a:p>
            <a:pPr marL="0" indent="0">
              <a:buNone/>
            </a:pPr>
            <a:r>
              <a:rPr lang="sv-SE"/>
              <a:t>För information hänvisar vi </a:t>
            </a:r>
            <a:r>
              <a:rPr lang="sv-SE" dirty="0"/>
              <a:t>till </a:t>
            </a:r>
            <a:r>
              <a:rPr lang="sv-SE"/>
              <a:t>Vattenfallsmästerskapens hemsida.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2074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431d30e-c018-4f72-ad4c-e56e9d03b1f0}" enabled="1" method="Standard" siteId="{f8be18a6-f648-4a47-be73-86d6c5c6604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Bredbild</PresentationFormat>
  <Paragraphs>10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PowerPoint-presentation</vt:lpstr>
      <vt:lpstr>Logistik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Sporrong Pethra (DO-OCC)</dc:creator>
  <cp:lastModifiedBy>Sporrong Pethra (DO-OCC)</cp:lastModifiedBy>
  <cp:revision>1</cp:revision>
  <dcterms:created xsi:type="dcterms:W3CDTF">2026-09-08T12:43:05Z</dcterms:created>
  <dcterms:modified xsi:type="dcterms:W3CDTF">2026-09-19T14:17:32Z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Office-tema:8</vt:lpwstr>
  </property>
  <property fmtid="{D5CDD505-2E9C-101B-9397-08002B2CF9AE}" pid="3" name="ClassificationContentMarkingFooterText">
    <vt:lpwstr>Confidentiality: C2 - Internal</vt:lpwstr>
  </property>
</Properties>
</file>