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9144000" cy="6858000" type="screen4x3"/>
  <p:notesSz cx="9926638" cy="1435576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143" autoAdjust="0"/>
    <p:restoredTop sz="94660"/>
  </p:normalViewPr>
  <p:slideViewPr>
    <p:cSldViewPr snapToGrid="0" showGuides="1">
      <p:cViewPr varScale="1">
        <p:scale>
          <a:sx n="155" d="100"/>
          <a:sy n="155" d="100"/>
        </p:scale>
        <p:origin x="4482" y="15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1543" cy="718592"/>
          </a:xfrm>
          <a:prstGeom prst="rect">
            <a:avLst/>
          </a:prstGeom>
        </p:spPr>
        <p:txBody>
          <a:bodyPr vert="horz" lIns="132286" tIns="66143" rIns="132286" bIns="66143" rtlCol="0"/>
          <a:lstStyle>
            <a:lvl1pPr algn="l">
              <a:defRPr sz="17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5622798" y="0"/>
            <a:ext cx="4301543" cy="718592"/>
          </a:xfrm>
          <a:prstGeom prst="rect">
            <a:avLst/>
          </a:prstGeom>
        </p:spPr>
        <p:txBody>
          <a:bodyPr vert="horz" lIns="132286" tIns="66143" rIns="132286" bIns="66143" rtlCol="0"/>
          <a:lstStyle>
            <a:lvl1pPr algn="r">
              <a:defRPr sz="1700"/>
            </a:lvl1pPr>
          </a:lstStyle>
          <a:p>
            <a:fld id="{A54E634C-386D-4FB9-BD46-02B8ADEC03DC}" type="datetimeFigureOut">
              <a:rPr lang="sv-SE" smtClean="0"/>
              <a:t>2026-06-03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1733550" y="1795463"/>
            <a:ext cx="6459538" cy="48434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32286" tIns="66143" rIns="132286" bIns="66143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992664" y="6908124"/>
            <a:ext cx="7941310" cy="5652309"/>
          </a:xfrm>
          <a:prstGeom prst="rect">
            <a:avLst/>
          </a:prstGeom>
        </p:spPr>
        <p:txBody>
          <a:bodyPr vert="horz" lIns="132286" tIns="66143" rIns="132286" bIns="66143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13637171"/>
            <a:ext cx="4301543" cy="718592"/>
          </a:xfrm>
          <a:prstGeom prst="rect">
            <a:avLst/>
          </a:prstGeom>
        </p:spPr>
        <p:txBody>
          <a:bodyPr vert="horz" lIns="132286" tIns="66143" rIns="132286" bIns="66143" rtlCol="0" anchor="b"/>
          <a:lstStyle>
            <a:lvl1pPr algn="l">
              <a:defRPr sz="17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5622798" y="13637171"/>
            <a:ext cx="4301543" cy="718592"/>
          </a:xfrm>
          <a:prstGeom prst="rect">
            <a:avLst/>
          </a:prstGeom>
        </p:spPr>
        <p:txBody>
          <a:bodyPr vert="horz" lIns="132286" tIns="66143" rIns="132286" bIns="66143" rtlCol="0" anchor="b"/>
          <a:lstStyle>
            <a:lvl1pPr algn="r">
              <a:defRPr sz="1700"/>
            </a:lvl1pPr>
          </a:lstStyle>
          <a:p>
            <a:fld id="{8FFB7F9C-A832-4C9A-9D3A-EAEB9B0DBBD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402259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34EC5-FD35-4814-94E9-157E75E19C9A}" type="datetimeFigureOut">
              <a:rPr lang="sv-SE" smtClean="0"/>
              <a:t>2026-06-03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74125-B715-4BF1-981E-1C646FC6B31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230599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34EC5-FD35-4814-94E9-157E75E19C9A}" type="datetimeFigureOut">
              <a:rPr lang="sv-SE" smtClean="0"/>
              <a:t>2026-06-03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74125-B715-4BF1-981E-1C646FC6B31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21728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34EC5-FD35-4814-94E9-157E75E19C9A}" type="datetimeFigureOut">
              <a:rPr lang="sv-SE" smtClean="0"/>
              <a:t>2026-06-03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74125-B715-4BF1-981E-1C646FC6B31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430396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34EC5-FD35-4814-94E9-157E75E19C9A}" type="datetimeFigureOut">
              <a:rPr lang="sv-SE" smtClean="0"/>
              <a:t>2026-06-03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74125-B715-4BF1-981E-1C646FC6B31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432319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34EC5-FD35-4814-94E9-157E75E19C9A}" type="datetimeFigureOut">
              <a:rPr lang="sv-SE" smtClean="0"/>
              <a:t>2026-06-03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74125-B715-4BF1-981E-1C646FC6B31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901304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34EC5-FD35-4814-94E9-157E75E19C9A}" type="datetimeFigureOut">
              <a:rPr lang="sv-SE" smtClean="0"/>
              <a:t>2026-06-03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74125-B715-4BF1-981E-1C646FC6B31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538541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34EC5-FD35-4814-94E9-157E75E19C9A}" type="datetimeFigureOut">
              <a:rPr lang="sv-SE" smtClean="0"/>
              <a:t>2026-06-03</a:t>
            </a:fld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74125-B715-4BF1-981E-1C646FC6B31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020455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34EC5-FD35-4814-94E9-157E75E19C9A}" type="datetimeFigureOut">
              <a:rPr lang="sv-SE" smtClean="0"/>
              <a:t>2026-06-03</a:t>
            </a:fld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74125-B715-4BF1-981E-1C646FC6B31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811447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34EC5-FD35-4814-94E9-157E75E19C9A}" type="datetimeFigureOut">
              <a:rPr lang="sv-SE" smtClean="0"/>
              <a:t>2026-06-03</a:t>
            </a:fld>
            <a:endParaRPr lang="sv-S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74125-B715-4BF1-981E-1C646FC6B31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716254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34EC5-FD35-4814-94E9-157E75E19C9A}" type="datetimeFigureOut">
              <a:rPr lang="sv-SE" smtClean="0"/>
              <a:t>2026-06-03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74125-B715-4BF1-981E-1C646FC6B31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205774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34EC5-FD35-4814-94E9-157E75E19C9A}" type="datetimeFigureOut">
              <a:rPr lang="sv-SE" smtClean="0"/>
              <a:t>2026-06-03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74125-B715-4BF1-981E-1C646FC6B31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757626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134EC5-FD35-4814-94E9-157E75E19C9A}" type="datetimeFigureOut">
              <a:rPr lang="sv-SE" smtClean="0"/>
              <a:t>2026-06-03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474125-B715-4BF1-981E-1C646FC6B31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051534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032">
            <a:extLst>
              <a:ext uri="{FF2B5EF4-FFF2-40B4-BE49-F238E27FC236}">
                <a16:creationId xmlns:a16="http://schemas.microsoft.com/office/drawing/2014/main" id="{438F6F30-2B52-4588-A94A-8B2EF6CB15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309993" y="342191"/>
            <a:ext cx="9763985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sv-SE" altLang="sv-SE" sz="3600" b="1" dirty="0">
                <a:solidFill>
                  <a:srgbClr val="135BA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Sommarens pass i Ringhallen</a:t>
            </a: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sv-SE" altLang="sv-SE" sz="3600" b="1" dirty="0">
                <a:solidFill>
                  <a:srgbClr val="135BA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v23-25 och v33-35</a:t>
            </a:r>
          </a:p>
        </p:txBody>
      </p:sp>
      <p:graphicFrame>
        <p:nvGraphicFramePr>
          <p:cNvPr id="5" name="Tabell 4">
            <a:extLst>
              <a:ext uri="{FF2B5EF4-FFF2-40B4-BE49-F238E27FC236}">
                <a16:creationId xmlns:a16="http://schemas.microsoft.com/office/drawing/2014/main" id="{F654EBE7-35B4-DFA6-6F09-60FA3909109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668844"/>
              </p:ext>
            </p:extLst>
          </p:nvPr>
        </p:nvGraphicFramePr>
        <p:xfrm>
          <a:off x="1859597" y="1740691"/>
          <a:ext cx="5576821" cy="1127760"/>
        </p:xfrm>
        <a:graphic>
          <a:graphicData uri="http://schemas.openxmlformats.org/drawingml/2006/table">
            <a:tbl>
              <a:tblPr firstRow="1" bandRow="1"/>
              <a:tblGrid>
                <a:gridCol w="1297510">
                  <a:extLst>
                    <a:ext uri="{9D8B030D-6E8A-4147-A177-3AD203B41FA5}">
                      <a16:colId xmlns:a16="http://schemas.microsoft.com/office/drawing/2014/main" val="268233302"/>
                    </a:ext>
                  </a:extLst>
                </a:gridCol>
                <a:gridCol w="1358937">
                  <a:extLst>
                    <a:ext uri="{9D8B030D-6E8A-4147-A177-3AD203B41FA5}">
                      <a16:colId xmlns:a16="http://schemas.microsoft.com/office/drawing/2014/main" val="3932920774"/>
                    </a:ext>
                  </a:extLst>
                </a:gridCol>
                <a:gridCol w="1510137">
                  <a:extLst>
                    <a:ext uri="{9D8B030D-6E8A-4147-A177-3AD203B41FA5}">
                      <a16:colId xmlns:a16="http://schemas.microsoft.com/office/drawing/2014/main" val="3533251129"/>
                    </a:ext>
                  </a:extLst>
                </a:gridCol>
                <a:gridCol w="1410237">
                  <a:extLst>
                    <a:ext uri="{9D8B030D-6E8A-4147-A177-3AD203B41FA5}">
                      <a16:colId xmlns:a16="http://schemas.microsoft.com/office/drawing/2014/main" val="979252009"/>
                    </a:ext>
                  </a:extLst>
                </a:gridCol>
              </a:tblGrid>
              <a:tr h="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marL="0" indent="0"/>
                      <a:r>
                        <a:rPr lang="sv-SE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Måndag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sv-SE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Tisdag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sv-SE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Onsdag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sv-SE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Torsdag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7024849"/>
                  </a:ext>
                </a:extLst>
              </a:tr>
              <a:tr h="71968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Spinning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b="1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v33-35</a:t>
                      </a:r>
                      <a:br>
                        <a:rPr lang="sv-SE" sz="1200" b="1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</a:br>
                      <a:r>
                        <a:rPr lang="sv-SE" sz="1200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16:00-17:00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(C-hall)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l" defTabSz="914400" rtl="0" eaLnBrk="1" latinLnBrk="0" hangingPunct="1"/>
                      <a:r>
                        <a:rPr lang="sv-SE" sz="1200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Box </a:t>
                      </a:r>
                    </a:p>
                    <a:p>
                      <a:pPr marL="0" algn="l" defTabSz="914400" rtl="0" eaLnBrk="1" latinLnBrk="0" hangingPunct="1"/>
                      <a:r>
                        <a:rPr lang="sv-SE" sz="1200" b="1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v23-24 </a:t>
                      </a:r>
                      <a:r>
                        <a:rPr lang="sv-SE" sz="1200" b="1" u="sng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o</a:t>
                      </a:r>
                      <a:r>
                        <a:rPr lang="sv-SE" sz="1200" b="1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v33-35</a:t>
                      </a:r>
                    </a:p>
                    <a:p>
                      <a:pPr marL="0" algn="l" defTabSz="914400" rtl="0" eaLnBrk="1" latinLnBrk="0" hangingPunct="1"/>
                      <a:r>
                        <a:rPr lang="sv-SE" sz="1200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15:45-17:00</a:t>
                      </a:r>
                    </a:p>
                    <a:p>
                      <a:pPr marL="0" algn="l" defTabSz="914400" rtl="0" eaLnBrk="1" latinLnBrk="0" hangingPunct="1"/>
                      <a:r>
                        <a:rPr lang="sv-SE" sz="1200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(F-hall)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l" defTabSz="914400" rtl="0" eaLnBrk="1" latinLnBrk="0" hangingPunct="1"/>
                      <a:r>
                        <a:rPr lang="sv-SE" sz="1200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Spinning/styrka </a:t>
                      </a:r>
                      <a:r>
                        <a:rPr lang="sv-SE" sz="1200" b="1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v23-25 </a:t>
                      </a:r>
                      <a:r>
                        <a:rPr lang="sv-SE" sz="1200" b="1" u="sng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o</a:t>
                      </a:r>
                      <a:r>
                        <a:rPr lang="sv-SE" sz="1200" b="1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v33-35</a:t>
                      </a:r>
                    </a:p>
                    <a:p>
                      <a:pPr marL="0" algn="l" defTabSz="914400" rtl="0" eaLnBrk="1" latinLnBrk="0" hangingPunct="1"/>
                      <a:r>
                        <a:rPr lang="sv-SE" sz="1200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16:00-17:15</a:t>
                      </a:r>
                    </a:p>
                    <a:p>
                      <a:pPr marL="0" algn="l" defTabSz="914400" rtl="0" eaLnBrk="1" latinLnBrk="0" hangingPunct="1"/>
                      <a:r>
                        <a:rPr lang="sv-SE" sz="1200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(C-hall/F-hall)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sv-SE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Stretch/Yin Yoga</a:t>
                      </a:r>
                    </a:p>
                    <a:p>
                      <a:r>
                        <a:rPr lang="sv-SE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v33 och v35</a:t>
                      </a:r>
                    </a:p>
                    <a:p>
                      <a:r>
                        <a:rPr lang="sv-SE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16:00-17:00</a:t>
                      </a:r>
                    </a:p>
                    <a:p>
                      <a:r>
                        <a:rPr lang="sv-SE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(F-hall)</a:t>
                      </a:r>
                      <a:endParaRPr lang="sv-SE" sz="1200" kern="120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5222179"/>
                  </a:ext>
                </a:extLst>
              </a:tr>
            </a:tbl>
          </a:graphicData>
        </a:graphic>
      </p:graphicFrame>
      <p:sp>
        <p:nvSpPr>
          <p:cNvPr id="16" name="Rektangel 15">
            <a:extLst>
              <a:ext uri="{FF2B5EF4-FFF2-40B4-BE49-F238E27FC236}">
                <a16:creationId xmlns:a16="http://schemas.microsoft.com/office/drawing/2014/main" id="{1CC63795-7D1D-D39C-2ADD-FC0C2798BD55}"/>
              </a:ext>
            </a:extLst>
          </p:cNvPr>
          <p:cNvSpPr/>
          <p:nvPr/>
        </p:nvSpPr>
        <p:spPr>
          <a:xfrm>
            <a:off x="109001" y="15129"/>
            <a:ext cx="8950220" cy="3976104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8" name="textruta 7">
            <a:extLst>
              <a:ext uri="{FF2B5EF4-FFF2-40B4-BE49-F238E27FC236}">
                <a16:creationId xmlns:a16="http://schemas.microsoft.com/office/drawing/2014/main" id="{AEF0A444-10FE-9CAB-7AA0-39722E71BB3D}"/>
              </a:ext>
            </a:extLst>
          </p:cNvPr>
          <p:cNvSpPr txBox="1"/>
          <p:nvPr/>
        </p:nvSpPr>
        <p:spPr>
          <a:xfrm>
            <a:off x="2833352" y="3245176"/>
            <a:ext cx="30701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/>
              <a:t>Ordinarie pass startar vecka 36</a:t>
            </a:r>
          </a:p>
        </p:txBody>
      </p:sp>
    </p:spTree>
    <p:extLst>
      <p:ext uri="{BB962C8B-B14F-4D97-AF65-F5344CB8AC3E}">
        <p14:creationId xmlns:p14="http://schemas.microsoft.com/office/powerpoint/2010/main" val="22627634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-t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t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0</TotalTime>
  <Words>54</Words>
  <Application>Microsoft Office PowerPoint</Application>
  <PresentationFormat>Bildspel på skärmen (4:3)</PresentationFormat>
  <Paragraphs>21</Paragraphs>
  <Slides>1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5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7" baseType="lpstr">
      <vt:lpstr>Aptos</vt:lpstr>
      <vt:lpstr>Arial</vt:lpstr>
      <vt:lpstr>Calibri</vt:lpstr>
      <vt:lpstr>Calibri Light</vt:lpstr>
      <vt:lpstr>Candara</vt:lpstr>
      <vt:lpstr>Office-tema</vt:lpstr>
      <vt:lpstr>PowerPoint-presentation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Karlsson Marie-Louise (GN-BAC)</dc:creator>
  <cp:lastModifiedBy>Karlsson Marie-Louise (GR-BA)</cp:lastModifiedBy>
  <cp:revision>110</cp:revision>
  <cp:lastPrinted>2026-06-03T06:44:25Z</cp:lastPrinted>
  <dcterms:created xsi:type="dcterms:W3CDTF">2019-01-02T07:08:22Z</dcterms:created>
  <dcterms:modified xsi:type="dcterms:W3CDTF">2026-06-03T09:16:07Z</dcterms:modified>
</cp:coreProperties>
</file>