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43" autoAdjust="0"/>
    <p:restoredTop sz="94660"/>
  </p:normalViewPr>
  <p:slideViewPr>
    <p:cSldViewPr snapToGrid="0" showGuides="1">
      <p:cViewPr varScale="1">
        <p:scale>
          <a:sx n="148" d="100"/>
          <a:sy n="148" d="100"/>
        </p:scale>
        <p:origin x="120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4EC5-FD35-4814-94E9-157E75E19C9A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74125-B715-4BF1-981E-1C646FC6B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3059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4EC5-FD35-4814-94E9-157E75E19C9A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74125-B715-4BF1-981E-1C646FC6B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1728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4EC5-FD35-4814-94E9-157E75E19C9A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74125-B715-4BF1-981E-1C646FC6B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303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4EC5-FD35-4814-94E9-157E75E19C9A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74125-B715-4BF1-981E-1C646FC6B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323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4EC5-FD35-4814-94E9-157E75E19C9A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74125-B715-4BF1-981E-1C646FC6B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0130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4EC5-FD35-4814-94E9-157E75E19C9A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74125-B715-4BF1-981E-1C646FC6B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385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4EC5-FD35-4814-94E9-157E75E19C9A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74125-B715-4BF1-981E-1C646FC6B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204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4EC5-FD35-4814-94E9-157E75E19C9A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74125-B715-4BF1-981E-1C646FC6B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1144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4EC5-FD35-4814-94E9-157E75E19C9A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74125-B715-4BF1-981E-1C646FC6B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1625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4EC5-FD35-4814-94E9-157E75E19C9A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74125-B715-4BF1-981E-1C646FC6B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0577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4EC5-FD35-4814-94E9-157E75E19C9A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74125-B715-4BF1-981E-1C646FC6B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576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34EC5-FD35-4814-94E9-157E75E19C9A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74125-B715-4BF1-981E-1C646FC6B3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515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32">
            <a:extLst>
              <a:ext uri="{FF2B5EF4-FFF2-40B4-BE49-F238E27FC236}">
                <a16:creationId xmlns:a16="http://schemas.microsoft.com/office/drawing/2014/main" id="{438F6F30-2B52-4588-A94A-8B2EF6CB1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9990" y="1481904"/>
            <a:ext cx="97639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sv-SE" altLang="sv-SE" sz="3600" b="1" dirty="0">
                <a:solidFill>
                  <a:srgbClr val="135B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Höstens pass i Ringhallen 2026</a:t>
            </a:r>
            <a:endParaRPr lang="sv-SE" altLang="sv-SE" sz="3600" b="1" baseline="30000" dirty="0">
              <a:solidFill>
                <a:srgbClr val="135BA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9B9D717-1FED-2AE2-EC36-A5F93EF228E7}"/>
              </a:ext>
            </a:extLst>
          </p:cNvPr>
          <p:cNvSpPr txBox="1"/>
          <p:nvPr/>
        </p:nvSpPr>
        <p:spPr>
          <a:xfrm>
            <a:off x="1178148" y="4367351"/>
            <a:ext cx="5849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513013" algn="l"/>
                <a:tab pos="2776538" algn="l"/>
              </a:tabLst>
            </a:pPr>
            <a:r>
              <a:rPr lang="sv-SE" sz="1200" baseline="30000" dirty="0"/>
              <a:t>*) </a:t>
            </a:r>
            <a:r>
              <a:rPr lang="sv-SE" sz="1200" dirty="0" err="1"/>
              <a:t>Tabata</a:t>
            </a:r>
            <a:r>
              <a:rPr lang="sv-SE" sz="1200" dirty="0"/>
              <a:t> jämna veckor, Cirkelträning ojämna veckor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1CC63795-7D1D-D39C-2ADD-FC0C2798BD55}"/>
              </a:ext>
            </a:extLst>
          </p:cNvPr>
          <p:cNvSpPr/>
          <p:nvPr/>
        </p:nvSpPr>
        <p:spPr>
          <a:xfrm>
            <a:off x="109001" y="1164308"/>
            <a:ext cx="8950220" cy="397610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3E330749-66E5-E80F-8D3E-8A17AE6FDF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491668"/>
              </p:ext>
            </p:extLst>
          </p:nvPr>
        </p:nvGraphicFramePr>
        <p:xfrm>
          <a:off x="1272594" y="2165431"/>
          <a:ext cx="6811926" cy="2148675"/>
        </p:xfrm>
        <a:graphic>
          <a:graphicData uri="http://schemas.openxmlformats.org/drawingml/2006/table">
            <a:tbl>
              <a:tblPr firstRow="1" bandRow="1"/>
              <a:tblGrid>
                <a:gridCol w="1297510">
                  <a:extLst>
                    <a:ext uri="{9D8B030D-6E8A-4147-A177-3AD203B41FA5}">
                      <a16:colId xmlns:a16="http://schemas.microsoft.com/office/drawing/2014/main" val="189218993"/>
                    </a:ext>
                  </a:extLst>
                </a:gridCol>
                <a:gridCol w="1358937">
                  <a:extLst>
                    <a:ext uri="{9D8B030D-6E8A-4147-A177-3AD203B41FA5}">
                      <a16:colId xmlns:a16="http://schemas.microsoft.com/office/drawing/2014/main" val="3980176499"/>
                    </a:ext>
                  </a:extLst>
                </a:gridCol>
                <a:gridCol w="1510137">
                  <a:extLst>
                    <a:ext uri="{9D8B030D-6E8A-4147-A177-3AD203B41FA5}">
                      <a16:colId xmlns:a16="http://schemas.microsoft.com/office/drawing/2014/main" val="230121391"/>
                    </a:ext>
                  </a:extLst>
                </a:gridCol>
                <a:gridCol w="1410237">
                  <a:extLst>
                    <a:ext uri="{9D8B030D-6E8A-4147-A177-3AD203B41FA5}">
                      <a16:colId xmlns:a16="http://schemas.microsoft.com/office/drawing/2014/main" val="3154058775"/>
                    </a:ext>
                  </a:extLst>
                </a:gridCol>
                <a:gridCol w="1235105">
                  <a:extLst>
                    <a:ext uri="{9D8B030D-6E8A-4147-A177-3AD203B41FA5}">
                      <a16:colId xmlns:a16="http://schemas.microsoft.com/office/drawing/2014/main" val="1964701012"/>
                    </a:ext>
                  </a:extLst>
                </a:gridCol>
              </a:tblGrid>
              <a:tr h="5027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Måndag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Tisdag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Onsdag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Torsdag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Fredag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202219"/>
                  </a:ext>
                </a:extLst>
              </a:tr>
              <a:tr h="7196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Yoga</a:t>
                      </a:r>
                      <a:b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07:00-07:30</a:t>
                      </a:r>
                      <a:b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(F-hall)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sv-SE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sv-SE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v-S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Rörlighetsträning/Yoga</a:t>
                      </a:r>
                    </a:p>
                    <a:p>
                      <a:r>
                        <a:rPr lang="sv-S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16:00-17:00</a:t>
                      </a:r>
                    </a:p>
                    <a:p>
                      <a:r>
                        <a:rPr lang="sv-S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(F-hall)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sv-SE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557309"/>
                  </a:ext>
                </a:extLst>
              </a:tr>
              <a:tr h="7196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Spinning </a:t>
                      </a:r>
                      <a:b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16:00-17:00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(C-hall)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sv-SE" sz="1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Box</a:t>
                      </a:r>
                    </a:p>
                    <a:p>
                      <a:pPr marL="0" algn="l" defTabSz="914400" rtl="0" eaLnBrk="1" latinLnBrk="0" hangingPunct="1"/>
                      <a:r>
                        <a:rPr lang="sv-SE" sz="1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15:45-17:00</a:t>
                      </a:r>
                    </a:p>
                    <a:p>
                      <a:pPr marL="0" algn="l" defTabSz="914400" rtl="0" eaLnBrk="1" latinLnBrk="0" hangingPunct="1"/>
                      <a:r>
                        <a:rPr lang="sv-SE" sz="12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(F-hall)</a:t>
                      </a:r>
                      <a:endParaRPr lang="sv-SE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Spinning/styrka</a:t>
                      </a:r>
                    </a:p>
                    <a:p>
                      <a:pPr marL="0" algn="l" defTabSz="914400" rtl="0" eaLnBrk="1" latinLnBrk="0" hangingPunct="1"/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16:00-17:15</a:t>
                      </a:r>
                    </a:p>
                    <a:p>
                      <a:pPr marL="0" algn="l" defTabSz="914400" rtl="0" eaLnBrk="1" latinLnBrk="0" hangingPunct="1"/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(C-hall/F-hall)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sv-SE" sz="1200" kern="120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Tabata</a:t>
                      </a:r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  <a:b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Cirkelträning*</a:t>
                      </a:r>
                    </a:p>
                    <a:p>
                      <a:pPr marL="0" algn="l" defTabSz="914400" rtl="0" eaLnBrk="1" latinLnBrk="0" hangingPunct="1"/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16:00-17:00</a:t>
                      </a:r>
                    </a:p>
                    <a:p>
                      <a:pPr marL="0" algn="l" defTabSz="914400" rtl="0" eaLnBrk="1" latinLnBrk="0" hangingPunct="1"/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(A-hall)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Spinning</a:t>
                      </a:r>
                    </a:p>
                    <a:p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15:45-16:45</a:t>
                      </a:r>
                    </a:p>
                    <a:p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(C-hall)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189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2763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66</Words>
  <Application>Microsoft Office PowerPoint</Application>
  <PresentationFormat>Bildspel på skärmen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Candara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Karlsson Marie-Louise (GN-BAC)</dc:creator>
  <cp:lastModifiedBy>Karlsson Marie-Louise (GR-BVA)</cp:lastModifiedBy>
  <cp:revision>107</cp:revision>
  <cp:lastPrinted>2025-02-20T14:08:37Z</cp:lastPrinted>
  <dcterms:created xsi:type="dcterms:W3CDTF">2019-01-02T07:08:22Z</dcterms:created>
  <dcterms:modified xsi:type="dcterms:W3CDTF">2026-08-13T12:50:19Z</dcterms:modified>
</cp:coreProperties>
</file>