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C3D45-E75A-284C-AE71-E59D69CA4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D56F31-432C-E189-35BB-C252F2ECD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897322-83C3-B88B-66F6-EC818B49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58BBF0-C9A3-3F06-3F3B-520E8321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1BFEF3-A6BA-1462-35D9-4CDA4F51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59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37D692-9A0F-4BE6-161C-A4294DF9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987774-A74C-59BB-325B-F39B6AB4B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1B1FD9-369A-F581-7FB0-97436BAF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2CD266-4601-2CCF-D148-3251C84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3DF43A-CB93-72FF-7212-87E02CA6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50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50A0337-4C40-F2BC-053C-4595FFCC9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5CEE00D-B489-3212-B67F-F36E1DD40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58E4A3-C0A9-EE55-9952-E7B135E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110281-6318-DE0C-997D-91A7E0EE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7E454E-ADB3-626A-72C2-42AD7A91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36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DB46F0-1DBB-474A-166E-13FE1D83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453408-0376-9E12-4DEC-7838824C6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68076B-8142-23CA-332A-7416E227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1FE93D-C1B6-9BB4-D52B-AC264C24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A158EC-F72A-1EAD-BE66-6085FC5D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7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922AC7-77F9-F7EE-06C9-A16FB00B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59A9CF-EDD1-57FD-F87B-0E8D8C86E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9F101D-BF02-35CF-19F2-34C5FDA4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49C7FF-96D3-5997-05E9-F4FA32C4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536450-FEB5-F144-13C7-5567749D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55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0DB324-4F08-729F-85AA-0DB5F287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5EB63C-C14D-68AA-F47F-63F857B82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38A4DD-91E4-C7D3-A6CE-CFB4A4C58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48C58A-33D5-FE6F-A1B5-F0B8F2F7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13DC8E-3581-3BFE-2B0A-CFCC51E4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B9DC0C-ED5E-1974-308F-72F08D52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8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AAB2B-8CC3-0965-1994-1ED8F05C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0683B1-71CE-E56A-A115-BC80CA19F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5F582D-9315-35E7-08C2-EE52E18A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09ED20A-E895-31DB-CEB6-99DF452D6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BE40321-45CE-57FA-B213-8D7B290F1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38B305A-D9DF-C496-F5CC-5493A625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35ED9E2-5F3C-60A9-1FD7-E749250E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56CC0C2-4753-B97F-C162-5ACD6ADC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27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A08D7E-2D65-BB89-1215-B6067E94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7797B8D-AB19-102C-14B0-5AA8965A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236C2EC-B034-1E3C-9A9B-0A03FE7F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C57C613-AC0A-DF31-5EAD-03F5AD22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2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BD1824-A77C-C299-F9BA-E2CC61EC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3EFAEC-7ECB-CC0B-846F-F26331C1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E6DC9A-DB00-97AF-BE48-5AB1118B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28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3C4D9-123D-C0E7-C374-080BCBFE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37370B-C6C8-83A2-5416-68E0386C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8BE973-92CC-998D-EDBD-A876938F6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429458-B332-8951-8FD3-C66D65BA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A278DF-EC8E-B247-E30A-21FF30CD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80C7A7-0672-3FFB-C6EC-6B841771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5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A69BC5-9CD0-40F9-7017-431D214D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80E780-C549-F137-9593-6FB656ED1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180DB9-B6D2-61B6-70D6-3FCC6800F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7F75B5-60F3-D1AA-FA5C-00329EA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B50993-5935-63E8-A3FD-C136DE58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1B7950-9E9B-4E64-22D4-AE299D12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16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244DE8-C549-54E1-1B05-64A1DE33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46EB07-FF6E-941F-6A97-F1ACEA7C6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326005-073C-5E23-0FE0-4BB4CFAE0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4A539-2255-42FA-8AE3-FD7FDBD763FD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3B76EC-58C5-3931-F665-02EE2E25A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42E9B2-0027-CC63-39AB-9C19B6C4C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EAFC2-3808-42BB-8460-E4F38E1422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52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BEFD21-FF71-1B02-E373-BFFDCE1D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279" y="4528923"/>
            <a:ext cx="4937937" cy="1147150"/>
          </a:xfrm>
        </p:spPr>
        <p:txBody>
          <a:bodyPr anchor="t">
            <a:noAutofit/>
          </a:bodyPr>
          <a:lstStyle/>
          <a:p>
            <a:pPr algn="l"/>
            <a:r>
              <a:rPr lang="sv-SE" sz="1200" dirty="0"/>
              <a:t>Tunnelloppet blev en fin dag för både löpare, funktionärer och alla andra som var med. Ringhals ställde upp med flera löpare och bilder tagna under dagen finns under: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I:\Tillfällig Lagring\Ringhals IF\Tunnelloppet 2025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Om någon inte vill vara med på bild så återkoppla det så tar vi bort bilden.</a:t>
            </a:r>
            <a:br>
              <a:rPr lang="sv-SE" sz="1200" dirty="0"/>
            </a:br>
            <a:br>
              <a:rPr lang="sv-SE" sz="1200" dirty="0"/>
            </a:br>
            <a:r>
              <a:rPr lang="sv-SE" sz="2000" dirty="0"/>
              <a:t>Grattis till alla </a:t>
            </a:r>
            <a:r>
              <a:rPr lang="sv-SE" sz="2000"/>
              <a:t>som kämpade på i loppet!</a:t>
            </a:r>
            <a:br>
              <a:rPr lang="sv-SE" sz="1200" dirty="0"/>
            </a:br>
            <a:endParaRPr lang="sv-SE" sz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373862-D5A6-B993-5506-937C9D8F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93" r="-1" b="-1"/>
          <a:stretch>
            <a:fillRect/>
          </a:stretch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E26435A-4FCD-1577-52F9-7135EE978E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54" r="-1" b="-1"/>
          <a:stretch>
            <a:fillRect/>
          </a:stretch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CC4C22C-C979-EB95-CCBB-BCE7C4695A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01" r="9" b="13106"/>
          <a:stretch>
            <a:fillRect/>
          </a:stretch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D812179-610C-1CBF-985E-568A04335E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494" r="2004" b="-3"/>
          <a:stretch>
            <a:fillRect/>
          </a:stretch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EE6A414-5F77-A890-24B1-8671B5A574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611" r="2" b="16855"/>
          <a:stretch>
            <a:fillRect/>
          </a:stretch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7313E8-9BF6-E94F-DDFD-02BF182D34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922" r="-2" b="14192"/>
          <a:stretch>
            <a:fillRect/>
          </a:stretch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783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Bredbild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Office-tema</vt:lpstr>
      <vt:lpstr>Tunnelloppet blev en fin dag för både löpare, funktionärer och alla andra som var med. Ringhals ställde upp med flera löpare och bilder tagna under dagen finns under:  I:\Tillfällig Lagring\Ringhals IF\Tunnelloppet 2025  Om någon inte vill vara med på bild så återkoppla det så tar vi bort bilden.  Grattis till alla som kämpade på i loppet!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Hägg Jimmy (GN-DCT)</dc:creator>
  <cp:lastModifiedBy>Hägg Jimmy (GN-DCT)</cp:lastModifiedBy>
  <cp:revision>2</cp:revision>
  <dcterms:created xsi:type="dcterms:W3CDTF">2025-05-26T09:10:45Z</dcterms:created>
  <dcterms:modified xsi:type="dcterms:W3CDTF">2025-05-27T05:52:19Z</dcterms:modified>
</cp:coreProperties>
</file>