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80D4F"/>
    <a:srgbClr val="E651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91" d="100"/>
          <a:sy n="91" d="100"/>
        </p:scale>
        <p:origin x="1272"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EA4B773-7773-7777-339D-9A86C686F68E}"/>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3751623D-7FC8-3832-81E2-2E155933997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8D596357-4C4F-AAF4-21DB-280D69AB3EAC}"/>
              </a:ext>
            </a:extLst>
          </p:cNvPr>
          <p:cNvSpPr>
            <a:spLocks noGrp="1"/>
          </p:cNvSpPr>
          <p:nvPr>
            <p:ph type="dt" sz="half" idx="10"/>
          </p:nvPr>
        </p:nvSpPr>
        <p:spPr/>
        <p:txBody>
          <a:bodyPr/>
          <a:lstStyle/>
          <a:p>
            <a:fld id="{AFCBAAB5-59C5-4798-A1C1-573DB4376C13}" type="datetimeFigureOut">
              <a:rPr lang="sv-SE" smtClean="0"/>
              <a:t>2025-05-27</a:t>
            </a:fld>
            <a:endParaRPr lang="sv-SE"/>
          </a:p>
        </p:txBody>
      </p:sp>
      <p:sp>
        <p:nvSpPr>
          <p:cNvPr id="5" name="Platshållare för sidfot 4">
            <a:extLst>
              <a:ext uri="{FF2B5EF4-FFF2-40B4-BE49-F238E27FC236}">
                <a16:creationId xmlns:a16="http://schemas.microsoft.com/office/drawing/2014/main" id="{5D78321E-BAD9-58A1-EAC4-2FD3D47028F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D8F3DFA-75A4-27E2-A6DE-F6DE8A48BE4A}"/>
              </a:ext>
            </a:extLst>
          </p:cNvPr>
          <p:cNvSpPr>
            <a:spLocks noGrp="1"/>
          </p:cNvSpPr>
          <p:nvPr>
            <p:ph type="sldNum" sz="quarter" idx="12"/>
          </p:nvPr>
        </p:nvSpPr>
        <p:spPr/>
        <p:txBody>
          <a:bodyPr/>
          <a:lstStyle/>
          <a:p>
            <a:fld id="{3F064752-40F4-44FC-958B-1E936A6F8003}" type="slidenum">
              <a:rPr lang="sv-SE" smtClean="0"/>
              <a:t>‹#›</a:t>
            </a:fld>
            <a:endParaRPr lang="sv-SE"/>
          </a:p>
        </p:txBody>
      </p:sp>
    </p:spTree>
    <p:extLst>
      <p:ext uri="{BB962C8B-B14F-4D97-AF65-F5344CB8AC3E}">
        <p14:creationId xmlns:p14="http://schemas.microsoft.com/office/powerpoint/2010/main" val="2022696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B6CA335-D539-9AE8-8AF2-4DE9594A88F9}"/>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F04272C2-EBBE-7B99-B576-8ACC13D63ACC}"/>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1ADD5266-3DBF-F591-DDE2-079C15B4D9AB}"/>
              </a:ext>
            </a:extLst>
          </p:cNvPr>
          <p:cNvSpPr>
            <a:spLocks noGrp="1"/>
          </p:cNvSpPr>
          <p:nvPr>
            <p:ph type="dt" sz="half" idx="10"/>
          </p:nvPr>
        </p:nvSpPr>
        <p:spPr/>
        <p:txBody>
          <a:bodyPr/>
          <a:lstStyle/>
          <a:p>
            <a:fld id="{AFCBAAB5-59C5-4798-A1C1-573DB4376C13}" type="datetimeFigureOut">
              <a:rPr lang="sv-SE" smtClean="0"/>
              <a:t>2025-05-27</a:t>
            </a:fld>
            <a:endParaRPr lang="sv-SE"/>
          </a:p>
        </p:txBody>
      </p:sp>
      <p:sp>
        <p:nvSpPr>
          <p:cNvPr id="5" name="Platshållare för sidfot 4">
            <a:extLst>
              <a:ext uri="{FF2B5EF4-FFF2-40B4-BE49-F238E27FC236}">
                <a16:creationId xmlns:a16="http://schemas.microsoft.com/office/drawing/2014/main" id="{521132D0-524A-EB43-BF3A-DECCF9D1082E}"/>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74DA6BA-FB48-10D0-DA37-78BF0A581E8B}"/>
              </a:ext>
            </a:extLst>
          </p:cNvPr>
          <p:cNvSpPr>
            <a:spLocks noGrp="1"/>
          </p:cNvSpPr>
          <p:nvPr>
            <p:ph type="sldNum" sz="quarter" idx="12"/>
          </p:nvPr>
        </p:nvSpPr>
        <p:spPr/>
        <p:txBody>
          <a:bodyPr/>
          <a:lstStyle/>
          <a:p>
            <a:fld id="{3F064752-40F4-44FC-958B-1E936A6F8003}" type="slidenum">
              <a:rPr lang="sv-SE" smtClean="0"/>
              <a:t>‹#›</a:t>
            </a:fld>
            <a:endParaRPr lang="sv-SE"/>
          </a:p>
        </p:txBody>
      </p:sp>
    </p:spTree>
    <p:extLst>
      <p:ext uri="{BB962C8B-B14F-4D97-AF65-F5344CB8AC3E}">
        <p14:creationId xmlns:p14="http://schemas.microsoft.com/office/powerpoint/2010/main" val="1239011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B3C374C4-B9A2-0566-031D-7E4943199268}"/>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7E8BB018-EB58-67D4-5096-8E51AF68B5BF}"/>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27F52F7-4655-4032-2794-E75D8A55C82F}"/>
              </a:ext>
            </a:extLst>
          </p:cNvPr>
          <p:cNvSpPr>
            <a:spLocks noGrp="1"/>
          </p:cNvSpPr>
          <p:nvPr>
            <p:ph type="dt" sz="half" idx="10"/>
          </p:nvPr>
        </p:nvSpPr>
        <p:spPr/>
        <p:txBody>
          <a:bodyPr/>
          <a:lstStyle/>
          <a:p>
            <a:fld id="{AFCBAAB5-59C5-4798-A1C1-573DB4376C13}" type="datetimeFigureOut">
              <a:rPr lang="sv-SE" smtClean="0"/>
              <a:t>2025-05-27</a:t>
            </a:fld>
            <a:endParaRPr lang="sv-SE"/>
          </a:p>
        </p:txBody>
      </p:sp>
      <p:sp>
        <p:nvSpPr>
          <p:cNvPr id="5" name="Platshållare för sidfot 4">
            <a:extLst>
              <a:ext uri="{FF2B5EF4-FFF2-40B4-BE49-F238E27FC236}">
                <a16:creationId xmlns:a16="http://schemas.microsoft.com/office/drawing/2014/main" id="{29BBA964-6EEB-4B68-0455-7893D9C1E8C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46531460-3564-42DB-86DB-26ECA34130A2}"/>
              </a:ext>
            </a:extLst>
          </p:cNvPr>
          <p:cNvSpPr>
            <a:spLocks noGrp="1"/>
          </p:cNvSpPr>
          <p:nvPr>
            <p:ph type="sldNum" sz="quarter" idx="12"/>
          </p:nvPr>
        </p:nvSpPr>
        <p:spPr/>
        <p:txBody>
          <a:bodyPr/>
          <a:lstStyle/>
          <a:p>
            <a:fld id="{3F064752-40F4-44FC-958B-1E936A6F8003}" type="slidenum">
              <a:rPr lang="sv-SE" smtClean="0"/>
              <a:t>‹#›</a:t>
            </a:fld>
            <a:endParaRPr lang="sv-SE"/>
          </a:p>
        </p:txBody>
      </p:sp>
    </p:spTree>
    <p:extLst>
      <p:ext uri="{BB962C8B-B14F-4D97-AF65-F5344CB8AC3E}">
        <p14:creationId xmlns:p14="http://schemas.microsoft.com/office/powerpoint/2010/main" val="2138012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37012E9-C017-92F2-26B6-6053E287EBE5}"/>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EC3C0FC0-078C-CB85-95F4-A5DD25A7A2FD}"/>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EF9729F8-CCED-17E0-659B-8910D84CB640}"/>
              </a:ext>
            </a:extLst>
          </p:cNvPr>
          <p:cNvSpPr>
            <a:spLocks noGrp="1"/>
          </p:cNvSpPr>
          <p:nvPr>
            <p:ph type="dt" sz="half" idx="10"/>
          </p:nvPr>
        </p:nvSpPr>
        <p:spPr/>
        <p:txBody>
          <a:bodyPr/>
          <a:lstStyle/>
          <a:p>
            <a:fld id="{AFCBAAB5-59C5-4798-A1C1-573DB4376C13}" type="datetimeFigureOut">
              <a:rPr lang="sv-SE" smtClean="0"/>
              <a:t>2025-05-27</a:t>
            </a:fld>
            <a:endParaRPr lang="sv-SE"/>
          </a:p>
        </p:txBody>
      </p:sp>
      <p:sp>
        <p:nvSpPr>
          <p:cNvPr id="5" name="Platshållare för sidfot 4">
            <a:extLst>
              <a:ext uri="{FF2B5EF4-FFF2-40B4-BE49-F238E27FC236}">
                <a16:creationId xmlns:a16="http://schemas.microsoft.com/office/drawing/2014/main" id="{2E07FE6C-6F75-4F6A-8935-0634C1E8627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83B3E36-42E8-7986-ACCB-7E256389FC46}"/>
              </a:ext>
            </a:extLst>
          </p:cNvPr>
          <p:cNvSpPr>
            <a:spLocks noGrp="1"/>
          </p:cNvSpPr>
          <p:nvPr>
            <p:ph type="sldNum" sz="quarter" idx="12"/>
          </p:nvPr>
        </p:nvSpPr>
        <p:spPr/>
        <p:txBody>
          <a:bodyPr/>
          <a:lstStyle/>
          <a:p>
            <a:fld id="{3F064752-40F4-44FC-958B-1E936A6F8003}" type="slidenum">
              <a:rPr lang="sv-SE" smtClean="0"/>
              <a:t>‹#›</a:t>
            </a:fld>
            <a:endParaRPr lang="sv-SE"/>
          </a:p>
        </p:txBody>
      </p:sp>
    </p:spTree>
    <p:extLst>
      <p:ext uri="{BB962C8B-B14F-4D97-AF65-F5344CB8AC3E}">
        <p14:creationId xmlns:p14="http://schemas.microsoft.com/office/powerpoint/2010/main" val="2923103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31BFA59-34AE-42BD-50CE-53B5B3AE4BBD}"/>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FFDFCAF6-AF90-8CC2-8623-25705E3FCF5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BD95B9F5-5310-9560-574B-1AA93105CA14}"/>
              </a:ext>
            </a:extLst>
          </p:cNvPr>
          <p:cNvSpPr>
            <a:spLocks noGrp="1"/>
          </p:cNvSpPr>
          <p:nvPr>
            <p:ph type="dt" sz="half" idx="10"/>
          </p:nvPr>
        </p:nvSpPr>
        <p:spPr/>
        <p:txBody>
          <a:bodyPr/>
          <a:lstStyle/>
          <a:p>
            <a:fld id="{AFCBAAB5-59C5-4798-A1C1-573DB4376C13}" type="datetimeFigureOut">
              <a:rPr lang="sv-SE" smtClean="0"/>
              <a:t>2025-05-27</a:t>
            </a:fld>
            <a:endParaRPr lang="sv-SE"/>
          </a:p>
        </p:txBody>
      </p:sp>
      <p:sp>
        <p:nvSpPr>
          <p:cNvPr id="5" name="Platshållare för sidfot 4">
            <a:extLst>
              <a:ext uri="{FF2B5EF4-FFF2-40B4-BE49-F238E27FC236}">
                <a16:creationId xmlns:a16="http://schemas.microsoft.com/office/drawing/2014/main" id="{3561C315-B52F-4759-2CC4-A89177452955}"/>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2390EDA2-5620-B893-88E1-4CA1726FBB07}"/>
              </a:ext>
            </a:extLst>
          </p:cNvPr>
          <p:cNvSpPr>
            <a:spLocks noGrp="1"/>
          </p:cNvSpPr>
          <p:nvPr>
            <p:ph type="sldNum" sz="quarter" idx="12"/>
          </p:nvPr>
        </p:nvSpPr>
        <p:spPr/>
        <p:txBody>
          <a:bodyPr/>
          <a:lstStyle/>
          <a:p>
            <a:fld id="{3F064752-40F4-44FC-958B-1E936A6F8003}" type="slidenum">
              <a:rPr lang="sv-SE" smtClean="0"/>
              <a:t>‹#›</a:t>
            </a:fld>
            <a:endParaRPr lang="sv-SE"/>
          </a:p>
        </p:txBody>
      </p:sp>
    </p:spTree>
    <p:extLst>
      <p:ext uri="{BB962C8B-B14F-4D97-AF65-F5344CB8AC3E}">
        <p14:creationId xmlns:p14="http://schemas.microsoft.com/office/powerpoint/2010/main" val="20446671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636023A-7C3D-9929-09D1-F135D1499262}"/>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E24678F2-5577-A69E-BAF8-BA175D9D42C2}"/>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4C09CBD9-341E-29EF-B897-145C06FF6259}"/>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97406E4C-D40F-808C-ACF9-FD068DF3AB23}"/>
              </a:ext>
            </a:extLst>
          </p:cNvPr>
          <p:cNvSpPr>
            <a:spLocks noGrp="1"/>
          </p:cNvSpPr>
          <p:nvPr>
            <p:ph type="dt" sz="half" idx="10"/>
          </p:nvPr>
        </p:nvSpPr>
        <p:spPr/>
        <p:txBody>
          <a:bodyPr/>
          <a:lstStyle/>
          <a:p>
            <a:fld id="{AFCBAAB5-59C5-4798-A1C1-573DB4376C13}" type="datetimeFigureOut">
              <a:rPr lang="sv-SE" smtClean="0"/>
              <a:t>2025-05-27</a:t>
            </a:fld>
            <a:endParaRPr lang="sv-SE"/>
          </a:p>
        </p:txBody>
      </p:sp>
      <p:sp>
        <p:nvSpPr>
          <p:cNvPr id="6" name="Platshållare för sidfot 5">
            <a:extLst>
              <a:ext uri="{FF2B5EF4-FFF2-40B4-BE49-F238E27FC236}">
                <a16:creationId xmlns:a16="http://schemas.microsoft.com/office/drawing/2014/main" id="{A1437893-5BC9-C8EC-F6ED-7A75B1058166}"/>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7EE809F2-E3D9-E6A8-ED2A-4384B83B9DED}"/>
              </a:ext>
            </a:extLst>
          </p:cNvPr>
          <p:cNvSpPr>
            <a:spLocks noGrp="1"/>
          </p:cNvSpPr>
          <p:nvPr>
            <p:ph type="sldNum" sz="quarter" idx="12"/>
          </p:nvPr>
        </p:nvSpPr>
        <p:spPr/>
        <p:txBody>
          <a:bodyPr/>
          <a:lstStyle/>
          <a:p>
            <a:fld id="{3F064752-40F4-44FC-958B-1E936A6F8003}" type="slidenum">
              <a:rPr lang="sv-SE" smtClean="0"/>
              <a:t>‹#›</a:t>
            </a:fld>
            <a:endParaRPr lang="sv-SE"/>
          </a:p>
        </p:txBody>
      </p:sp>
    </p:spTree>
    <p:extLst>
      <p:ext uri="{BB962C8B-B14F-4D97-AF65-F5344CB8AC3E}">
        <p14:creationId xmlns:p14="http://schemas.microsoft.com/office/powerpoint/2010/main" val="1576534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BD20582-A40E-9268-FCA5-0BC46D4C52BD}"/>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631DA390-43AF-AD1F-742B-CDD6BE71BC8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A8B4EA2A-8EE1-31B2-5F2C-8D4FE0EFDC18}"/>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89B7E7EB-7C9A-51BF-4E8B-3B6080AFB4F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6873B90C-BC4C-3D40-84AB-24FA72861B30}"/>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AA5EA8E6-24A1-9E9C-6492-6C0CF2FF0BF8}"/>
              </a:ext>
            </a:extLst>
          </p:cNvPr>
          <p:cNvSpPr>
            <a:spLocks noGrp="1"/>
          </p:cNvSpPr>
          <p:nvPr>
            <p:ph type="dt" sz="half" idx="10"/>
          </p:nvPr>
        </p:nvSpPr>
        <p:spPr/>
        <p:txBody>
          <a:bodyPr/>
          <a:lstStyle/>
          <a:p>
            <a:fld id="{AFCBAAB5-59C5-4798-A1C1-573DB4376C13}" type="datetimeFigureOut">
              <a:rPr lang="sv-SE" smtClean="0"/>
              <a:t>2025-05-27</a:t>
            </a:fld>
            <a:endParaRPr lang="sv-SE"/>
          </a:p>
        </p:txBody>
      </p:sp>
      <p:sp>
        <p:nvSpPr>
          <p:cNvPr id="8" name="Platshållare för sidfot 7">
            <a:extLst>
              <a:ext uri="{FF2B5EF4-FFF2-40B4-BE49-F238E27FC236}">
                <a16:creationId xmlns:a16="http://schemas.microsoft.com/office/drawing/2014/main" id="{D2FBA6CE-AAE2-9EEF-A511-B37FC86C62F4}"/>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CB0AF5A9-4EDA-14ED-2883-A5E2D478D38C}"/>
              </a:ext>
            </a:extLst>
          </p:cNvPr>
          <p:cNvSpPr>
            <a:spLocks noGrp="1"/>
          </p:cNvSpPr>
          <p:nvPr>
            <p:ph type="sldNum" sz="quarter" idx="12"/>
          </p:nvPr>
        </p:nvSpPr>
        <p:spPr/>
        <p:txBody>
          <a:bodyPr/>
          <a:lstStyle/>
          <a:p>
            <a:fld id="{3F064752-40F4-44FC-958B-1E936A6F8003}" type="slidenum">
              <a:rPr lang="sv-SE" smtClean="0"/>
              <a:t>‹#›</a:t>
            </a:fld>
            <a:endParaRPr lang="sv-SE"/>
          </a:p>
        </p:txBody>
      </p:sp>
    </p:spTree>
    <p:extLst>
      <p:ext uri="{BB962C8B-B14F-4D97-AF65-F5344CB8AC3E}">
        <p14:creationId xmlns:p14="http://schemas.microsoft.com/office/powerpoint/2010/main" val="2055917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A3D3A27-9F74-DA14-9BF5-A78DFD65C0F6}"/>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076E8E03-0AEA-39FA-4D9B-F5472165403B}"/>
              </a:ext>
            </a:extLst>
          </p:cNvPr>
          <p:cNvSpPr>
            <a:spLocks noGrp="1"/>
          </p:cNvSpPr>
          <p:nvPr>
            <p:ph type="dt" sz="half" idx="10"/>
          </p:nvPr>
        </p:nvSpPr>
        <p:spPr/>
        <p:txBody>
          <a:bodyPr/>
          <a:lstStyle/>
          <a:p>
            <a:fld id="{AFCBAAB5-59C5-4798-A1C1-573DB4376C13}" type="datetimeFigureOut">
              <a:rPr lang="sv-SE" smtClean="0"/>
              <a:t>2025-05-27</a:t>
            </a:fld>
            <a:endParaRPr lang="sv-SE"/>
          </a:p>
        </p:txBody>
      </p:sp>
      <p:sp>
        <p:nvSpPr>
          <p:cNvPr id="4" name="Platshållare för sidfot 3">
            <a:extLst>
              <a:ext uri="{FF2B5EF4-FFF2-40B4-BE49-F238E27FC236}">
                <a16:creationId xmlns:a16="http://schemas.microsoft.com/office/drawing/2014/main" id="{5E4A8452-2CE3-AB38-D123-15A92D982EE9}"/>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00B0ABC5-8CBA-0437-CDFA-ADF84521E2A4}"/>
              </a:ext>
            </a:extLst>
          </p:cNvPr>
          <p:cNvSpPr>
            <a:spLocks noGrp="1"/>
          </p:cNvSpPr>
          <p:nvPr>
            <p:ph type="sldNum" sz="quarter" idx="12"/>
          </p:nvPr>
        </p:nvSpPr>
        <p:spPr/>
        <p:txBody>
          <a:bodyPr/>
          <a:lstStyle/>
          <a:p>
            <a:fld id="{3F064752-40F4-44FC-958B-1E936A6F8003}" type="slidenum">
              <a:rPr lang="sv-SE" smtClean="0"/>
              <a:t>‹#›</a:t>
            </a:fld>
            <a:endParaRPr lang="sv-SE"/>
          </a:p>
        </p:txBody>
      </p:sp>
    </p:spTree>
    <p:extLst>
      <p:ext uri="{BB962C8B-B14F-4D97-AF65-F5344CB8AC3E}">
        <p14:creationId xmlns:p14="http://schemas.microsoft.com/office/powerpoint/2010/main" val="3750756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605574C7-77E6-B78F-7D93-DD55492C8F3E}"/>
              </a:ext>
            </a:extLst>
          </p:cNvPr>
          <p:cNvSpPr>
            <a:spLocks noGrp="1"/>
          </p:cNvSpPr>
          <p:nvPr>
            <p:ph type="dt" sz="half" idx="10"/>
          </p:nvPr>
        </p:nvSpPr>
        <p:spPr/>
        <p:txBody>
          <a:bodyPr/>
          <a:lstStyle/>
          <a:p>
            <a:fld id="{AFCBAAB5-59C5-4798-A1C1-573DB4376C13}" type="datetimeFigureOut">
              <a:rPr lang="sv-SE" smtClean="0"/>
              <a:t>2025-05-27</a:t>
            </a:fld>
            <a:endParaRPr lang="sv-SE"/>
          </a:p>
        </p:txBody>
      </p:sp>
      <p:sp>
        <p:nvSpPr>
          <p:cNvPr id="3" name="Platshållare för sidfot 2">
            <a:extLst>
              <a:ext uri="{FF2B5EF4-FFF2-40B4-BE49-F238E27FC236}">
                <a16:creationId xmlns:a16="http://schemas.microsoft.com/office/drawing/2014/main" id="{32A57D07-4EB7-FD30-6578-6966AC15363F}"/>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BE829859-A94E-D169-3A7B-B8248EF545A8}"/>
              </a:ext>
            </a:extLst>
          </p:cNvPr>
          <p:cNvSpPr>
            <a:spLocks noGrp="1"/>
          </p:cNvSpPr>
          <p:nvPr>
            <p:ph type="sldNum" sz="quarter" idx="12"/>
          </p:nvPr>
        </p:nvSpPr>
        <p:spPr/>
        <p:txBody>
          <a:bodyPr/>
          <a:lstStyle/>
          <a:p>
            <a:fld id="{3F064752-40F4-44FC-958B-1E936A6F8003}" type="slidenum">
              <a:rPr lang="sv-SE" smtClean="0"/>
              <a:t>‹#›</a:t>
            </a:fld>
            <a:endParaRPr lang="sv-SE"/>
          </a:p>
        </p:txBody>
      </p:sp>
    </p:spTree>
    <p:extLst>
      <p:ext uri="{BB962C8B-B14F-4D97-AF65-F5344CB8AC3E}">
        <p14:creationId xmlns:p14="http://schemas.microsoft.com/office/powerpoint/2010/main" val="30270436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150441C-9872-DE72-40ED-1E5D8DDA09D4}"/>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3FD8B65B-1843-A916-55FE-68FB8CC204A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3997CB8E-250F-48CD-09BF-52461B1D2C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046AFEF1-704A-CD72-8498-C73D14929876}"/>
              </a:ext>
            </a:extLst>
          </p:cNvPr>
          <p:cNvSpPr>
            <a:spLocks noGrp="1"/>
          </p:cNvSpPr>
          <p:nvPr>
            <p:ph type="dt" sz="half" idx="10"/>
          </p:nvPr>
        </p:nvSpPr>
        <p:spPr/>
        <p:txBody>
          <a:bodyPr/>
          <a:lstStyle/>
          <a:p>
            <a:fld id="{AFCBAAB5-59C5-4798-A1C1-573DB4376C13}" type="datetimeFigureOut">
              <a:rPr lang="sv-SE" smtClean="0"/>
              <a:t>2025-05-27</a:t>
            </a:fld>
            <a:endParaRPr lang="sv-SE"/>
          </a:p>
        </p:txBody>
      </p:sp>
      <p:sp>
        <p:nvSpPr>
          <p:cNvPr id="6" name="Platshållare för sidfot 5">
            <a:extLst>
              <a:ext uri="{FF2B5EF4-FFF2-40B4-BE49-F238E27FC236}">
                <a16:creationId xmlns:a16="http://schemas.microsoft.com/office/drawing/2014/main" id="{D653CDD4-18A0-F025-C0E0-7B2E1B58EB16}"/>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E04CB9BE-9718-F269-97A4-C03211F6F57C}"/>
              </a:ext>
            </a:extLst>
          </p:cNvPr>
          <p:cNvSpPr>
            <a:spLocks noGrp="1"/>
          </p:cNvSpPr>
          <p:nvPr>
            <p:ph type="sldNum" sz="quarter" idx="12"/>
          </p:nvPr>
        </p:nvSpPr>
        <p:spPr/>
        <p:txBody>
          <a:bodyPr/>
          <a:lstStyle/>
          <a:p>
            <a:fld id="{3F064752-40F4-44FC-958B-1E936A6F8003}" type="slidenum">
              <a:rPr lang="sv-SE" smtClean="0"/>
              <a:t>‹#›</a:t>
            </a:fld>
            <a:endParaRPr lang="sv-SE"/>
          </a:p>
        </p:txBody>
      </p:sp>
    </p:spTree>
    <p:extLst>
      <p:ext uri="{BB962C8B-B14F-4D97-AF65-F5344CB8AC3E}">
        <p14:creationId xmlns:p14="http://schemas.microsoft.com/office/powerpoint/2010/main" val="2749750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22BD4F8-C471-A5ED-0BF0-7C45114F1C9E}"/>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E9219931-2581-9DF2-2787-303BC56FBD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EC4ECCDD-CC7C-32F8-C039-D69334387E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0B7BA029-BA33-C719-90E5-A572AD03B0F5}"/>
              </a:ext>
            </a:extLst>
          </p:cNvPr>
          <p:cNvSpPr>
            <a:spLocks noGrp="1"/>
          </p:cNvSpPr>
          <p:nvPr>
            <p:ph type="dt" sz="half" idx="10"/>
          </p:nvPr>
        </p:nvSpPr>
        <p:spPr/>
        <p:txBody>
          <a:bodyPr/>
          <a:lstStyle/>
          <a:p>
            <a:fld id="{AFCBAAB5-59C5-4798-A1C1-573DB4376C13}" type="datetimeFigureOut">
              <a:rPr lang="sv-SE" smtClean="0"/>
              <a:t>2025-05-27</a:t>
            </a:fld>
            <a:endParaRPr lang="sv-SE"/>
          </a:p>
        </p:txBody>
      </p:sp>
      <p:sp>
        <p:nvSpPr>
          <p:cNvPr id="6" name="Platshållare för sidfot 5">
            <a:extLst>
              <a:ext uri="{FF2B5EF4-FFF2-40B4-BE49-F238E27FC236}">
                <a16:creationId xmlns:a16="http://schemas.microsoft.com/office/drawing/2014/main" id="{2FECA869-6D78-9FB7-0689-68EB485E08A7}"/>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14AF57CF-92E5-4835-0687-EEEEDCC275BB}"/>
              </a:ext>
            </a:extLst>
          </p:cNvPr>
          <p:cNvSpPr>
            <a:spLocks noGrp="1"/>
          </p:cNvSpPr>
          <p:nvPr>
            <p:ph type="sldNum" sz="quarter" idx="12"/>
          </p:nvPr>
        </p:nvSpPr>
        <p:spPr/>
        <p:txBody>
          <a:bodyPr/>
          <a:lstStyle/>
          <a:p>
            <a:fld id="{3F064752-40F4-44FC-958B-1E936A6F8003}" type="slidenum">
              <a:rPr lang="sv-SE" smtClean="0"/>
              <a:t>‹#›</a:t>
            </a:fld>
            <a:endParaRPr lang="sv-SE"/>
          </a:p>
        </p:txBody>
      </p:sp>
    </p:spTree>
    <p:extLst>
      <p:ext uri="{BB962C8B-B14F-4D97-AF65-F5344CB8AC3E}">
        <p14:creationId xmlns:p14="http://schemas.microsoft.com/office/powerpoint/2010/main" val="1165799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60ECE824-77FD-9133-86DC-DA3458B72F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7795D813-BD7E-846D-3DB7-41600D9348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DA6698CA-9792-490F-0A94-F8047622D15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FCBAAB5-59C5-4798-A1C1-573DB4376C13}" type="datetimeFigureOut">
              <a:rPr lang="sv-SE" smtClean="0"/>
              <a:t>2025-05-27</a:t>
            </a:fld>
            <a:endParaRPr lang="sv-SE"/>
          </a:p>
        </p:txBody>
      </p:sp>
      <p:sp>
        <p:nvSpPr>
          <p:cNvPr id="5" name="Platshållare för sidfot 4">
            <a:extLst>
              <a:ext uri="{FF2B5EF4-FFF2-40B4-BE49-F238E27FC236}">
                <a16:creationId xmlns:a16="http://schemas.microsoft.com/office/drawing/2014/main" id="{BA109B39-8478-9328-11AF-19B324D91A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sv-SE"/>
          </a:p>
        </p:txBody>
      </p:sp>
      <p:sp>
        <p:nvSpPr>
          <p:cNvPr id="6" name="Platshållare för bildnummer 5">
            <a:extLst>
              <a:ext uri="{FF2B5EF4-FFF2-40B4-BE49-F238E27FC236}">
                <a16:creationId xmlns:a16="http://schemas.microsoft.com/office/drawing/2014/main" id="{65AFC8C6-AD2D-5F5F-BF09-5251DAB072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F064752-40F4-44FC-958B-1E936A6F8003}" type="slidenum">
              <a:rPr lang="sv-SE" smtClean="0"/>
              <a:t>‹#›</a:t>
            </a:fld>
            <a:endParaRPr lang="sv-SE"/>
          </a:p>
        </p:txBody>
      </p:sp>
    </p:spTree>
    <p:extLst>
      <p:ext uri="{BB962C8B-B14F-4D97-AF65-F5344CB8AC3E}">
        <p14:creationId xmlns:p14="http://schemas.microsoft.com/office/powerpoint/2010/main" val="24237362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upp 7">
            <a:extLst>
              <a:ext uri="{FF2B5EF4-FFF2-40B4-BE49-F238E27FC236}">
                <a16:creationId xmlns:a16="http://schemas.microsoft.com/office/drawing/2014/main" id="{DB9D8939-EBE8-DD78-884C-93DBDE1893FE}"/>
              </a:ext>
            </a:extLst>
          </p:cNvPr>
          <p:cNvGrpSpPr/>
          <p:nvPr/>
        </p:nvGrpSpPr>
        <p:grpSpPr>
          <a:xfrm>
            <a:off x="903905" y="690180"/>
            <a:ext cx="4620270" cy="5477639"/>
            <a:chOff x="1135133" y="690180"/>
            <a:chExt cx="4620270" cy="5477639"/>
          </a:xfrm>
        </p:grpSpPr>
        <p:pic>
          <p:nvPicPr>
            <p:cNvPr id="3" name="Bildobjekt 2">
              <a:extLst>
                <a:ext uri="{FF2B5EF4-FFF2-40B4-BE49-F238E27FC236}">
                  <a16:creationId xmlns:a16="http://schemas.microsoft.com/office/drawing/2014/main" id="{9D94D637-DC5B-1341-C4D9-6A89E6461DEC}"/>
                </a:ext>
              </a:extLst>
            </p:cNvPr>
            <p:cNvPicPr>
              <a:picLocks noChangeAspect="1"/>
            </p:cNvPicPr>
            <p:nvPr/>
          </p:nvPicPr>
          <p:blipFill>
            <a:blip r:embed="rId2"/>
            <a:stretch>
              <a:fillRect/>
            </a:stretch>
          </p:blipFill>
          <p:spPr>
            <a:xfrm>
              <a:off x="1135133" y="690180"/>
              <a:ext cx="4620270" cy="5477639"/>
            </a:xfrm>
            <a:prstGeom prst="rect">
              <a:avLst/>
            </a:prstGeom>
          </p:spPr>
        </p:pic>
        <p:sp>
          <p:nvSpPr>
            <p:cNvPr id="4" name="textruta 3">
              <a:extLst>
                <a:ext uri="{FF2B5EF4-FFF2-40B4-BE49-F238E27FC236}">
                  <a16:creationId xmlns:a16="http://schemas.microsoft.com/office/drawing/2014/main" id="{24E05732-F058-6811-E9EA-C50C9998C1BE}"/>
                </a:ext>
              </a:extLst>
            </p:cNvPr>
            <p:cNvSpPr txBox="1"/>
            <p:nvPr/>
          </p:nvSpPr>
          <p:spPr>
            <a:xfrm>
              <a:off x="1797976" y="1006867"/>
              <a:ext cx="924675" cy="369332"/>
            </a:xfrm>
            <a:prstGeom prst="rect">
              <a:avLst/>
            </a:prstGeom>
            <a:solidFill>
              <a:srgbClr val="FFC000"/>
            </a:solidFill>
          </p:spPr>
          <p:txBody>
            <a:bodyPr wrap="square" rtlCol="0">
              <a:spAutoFit/>
            </a:bodyPr>
            <a:lstStyle/>
            <a:p>
              <a:pPr algn="r"/>
              <a:r>
                <a:rPr lang="sv-SE" dirty="0">
                  <a:latin typeface="Calibri" panose="020F0502020204030204" pitchFamily="34" charset="0"/>
                  <a:ea typeface="Calibri" panose="020F0502020204030204" pitchFamily="34" charset="0"/>
                  <a:cs typeface="Calibri" panose="020F0502020204030204" pitchFamily="34" charset="0"/>
                </a:rPr>
                <a:t>3 km</a:t>
              </a:r>
            </a:p>
          </p:txBody>
        </p:sp>
        <p:sp>
          <p:nvSpPr>
            <p:cNvPr id="5" name="textruta 4">
              <a:extLst>
                <a:ext uri="{FF2B5EF4-FFF2-40B4-BE49-F238E27FC236}">
                  <a16:creationId xmlns:a16="http://schemas.microsoft.com/office/drawing/2014/main" id="{AF67CBD0-FAC2-53E7-B8F2-82A3B4C42CE6}"/>
                </a:ext>
              </a:extLst>
            </p:cNvPr>
            <p:cNvSpPr txBox="1"/>
            <p:nvPr/>
          </p:nvSpPr>
          <p:spPr>
            <a:xfrm>
              <a:off x="1376734" y="3059667"/>
              <a:ext cx="924675" cy="646331"/>
            </a:xfrm>
            <a:prstGeom prst="rect">
              <a:avLst/>
            </a:prstGeom>
            <a:solidFill>
              <a:srgbClr val="E65100"/>
            </a:solidFill>
          </p:spPr>
          <p:txBody>
            <a:bodyPr wrap="square" rtlCol="0">
              <a:spAutoFit/>
            </a:bodyPr>
            <a:lstStyle/>
            <a:p>
              <a:pPr algn="r"/>
              <a:r>
                <a:rPr lang="sv-SE" dirty="0">
                  <a:solidFill>
                    <a:schemeClr val="bg1"/>
                  </a:solidFill>
                  <a:latin typeface="Calibri" panose="020F0502020204030204" pitchFamily="34" charset="0"/>
                  <a:ea typeface="Calibri" panose="020F0502020204030204" pitchFamily="34" charset="0"/>
                  <a:cs typeface="Calibri" panose="020F0502020204030204" pitchFamily="34" charset="0"/>
                </a:rPr>
                <a:t>5 km</a:t>
              </a:r>
            </a:p>
            <a:p>
              <a:pPr algn="r"/>
              <a:r>
                <a:rPr lang="sv-SE" dirty="0">
                  <a:solidFill>
                    <a:schemeClr val="bg1"/>
                  </a:solidFill>
                  <a:latin typeface="Calibri" panose="020F0502020204030204" pitchFamily="34" charset="0"/>
                  <a:ea typeface="Calibri" panose="020F0502020204030204" pitchFamily="34" charset="0"/>
                  <a:cs typeface="Calibri" panose="020F0502020204030204" pitchFamily="34" charset="0"/>
                </a:rPr>
                <a:t>10 km</a:t>
              </a:r>
            </a:p>
          </p:txBody>
        </p:sp>
        <p:sp>
          <p:nvSpPr>
            <p:cNvPr id="6" name="textruta 5">
              <a:extLst>
                <a:ext uri="{FF2B5EF4-FFF2-40B4-BE49-F238E27FC236}">
                  <a16:creationId xmlns:a16="http://schemas.microsoft.com/office/drawing/2014/main" id="{396AA305-9A33-37E2-23A4-4D08E58CBB9A}"/>
                </a:ext>
              </a:extLst>
            </p:cNvPr>
            <p:cNvSpPr txBox="1"/>
            <p:nvPr/>
          </p:nvSpPr>
          <p:spPr>
            <a:xfrm>
              <a:off x="4714123" y="1742862"/>
              <a:ext cx="924675" cy="369332"/>
            </a:xfrm>
            <a:prstGeom prst="rect">
              <a:avLst/>
            </a:prstGeom>
            <a:solidFill>
              <a:srgbClr val="880D4F"/>
            </a:solidFill>
          </p:spPr>
          <p:txBody>
            <a:bodyPr wrap="square" rtlCol="0">
              <a:spAutoFit/>
            </a:bodyPr>
            <a:lstStyle/>
            <a:p>
              <a:pPr algn="r"/>
              <a:r>
                <a:rPr lang="sv-SE" dirty="0">
                  <a:solidFill>
                    <a:schemeClr val="bg1"/>
                  </a:solidFill>
                  <a:latin typeface="Calibri" panose="020F0502020204030204" pitchFamily="34" charset="0"/>
                  <a:ea typeface="Calibri" panose="020F0502020204030204" pitchFamily="34" charset="0"/>
                  <a:cs typeface="Calibri" panose="020F0502020204030204" pitchFamily="34" charset="0"/>
                </a:rPr>
                <a:t>15 km</a:t>
              </a:r>
            </a:p>
          </p:txBody>
        </p:sp>
      </p:grpSp>
      <p:sp>
        <p:nvSpPr>
          <p:cNvPr id="7" name="textruta 6">
            <a:extLst>
              <a:ext uri="{FF2B5EF4-FFF2-40B4-BE49-F238E27FC236}">
                <a16:creationId xmlns:a16="http://schemas.microsoft.com/office/drawing/2014/main" id="{46A2F4D0-CD87-D6B0-979F-D898F1768AC6}"/>
              </a:ext>
            </a:extLst>
          </p:cNvPr>
          <p:cNvSpPr txBox="1"/>
          <p:nvPr/>
        </p:nvSpPr>
        <p:spPr>
          <a:xfrm>
            <a:off x="5891900" y="1709029"/>
            <a:ext cx="5980977" cy="4524315"/>
          </a:xfrm>
          <a:prstGeom prst="rect">
            <a:avLst/>
          </a:prstGeom>
          <a:noFill/>
        </p:spPr>
        <p:txBody>
          <a:bodyPr wrap="square" rtlCol="0">
            <a:spAutoFit/>
          </a:bodyPr>
          <a:lstStyle/>
          <a:p>
            <a:r>
              <a:rPr lang="sv-SE" dirty="0"/>
              <a:t>Samtliga lopp startar och går i mål på samma plats nedanför </a:t>
            </a:r>
            <a:r>
              <a:rPr lang="sv-SE" dirty="0" err="1"/>
              <a:t>Bräntberget</a:t>
            </a:r>
            <a:r>
              <a:rPr lang="sv-SE" dirty="0"/>
              <a:t> på Mariehemsängarna.</a:t>
            </a:r>
          </a:p>
          <a:p>
            <a:pPr marL="285750" indent="-285750">
              <a:buFont typeface="Arial" panose="020B0604020202020204" pitchFamily="34" charset="0"/>
              <a:buChar char="•"/>
            </a:pPr>
            <a:r>
              <a:rPr lang="sv-SE" b="1" dirty="0"/>
              <a:t>3 km </a:t>
            </a:r>
            <a:r>
              <a:rPr lang="sv-SE" dirty="0"/>
              <a:t>bjuder på en utmanande backe efter start uppför </a:t>
            </a:r>
            <a:r>
              <a:rPr lang="sv-SE" dirty="0" err="1"/>
              <a:t>Bräntberget</a:t>
            </a:r>
            <a:r>
              <a:rPr lang="sv-SE" dirty="0"/>
              <a:t>, följer breda stigar för att sedan gena genom skogen på en mysig skogsstig. Avslut i nedförsbacke.</a:t>
            </a:r>
          </a:p>
          <a:p>
            <a:pPr marL="285750" indent="-285750">
              <a:buFont typeface="Arial" panose="020B0604020202020204" pitchFamily="34" charset="0"/>
              <a:buChar char="•"/>
            </a:pPr>
            <a:r>
              <a:rPr lang="sv-SE" b="1" dirty="0"/>
              <a:t>5 och 10 km </a:t>
            </a:r>
            <a:r>
              <a:rPr lang="sv-SE" dirty="0"/>
              <a:t>följer samma sträcka som 3 km vid början och slut, bjuder därför på samma utmanande backe uppför </a:t>
            </a:r>
            <a:r>
              <a:rPr lang="sv-SE" dirty="0" err="1"/>
              <a:t>Bräntberget</a:t>
            </a:r>
            <a:r>
              <a:rPr lang="sv-SE" dirty="0"/>
              <a:t>, följer breda stigar som visar en skymt av staden, förbi </a:t>
            </a:r>
            <a:r>
              <a:rPr lang="sv-SE" dirty="0" err="1"/>
              <a:t>Gammlia</a:t>
            </a:r>
            <a:r>
              <a:rPr lang="sv-SE" dirty="0"/>
              <a:t> och avslut i nedförsbacke.</a:t>
            </a:r>
          </a:p>
          <a:p>
            <a:pPr marL="285750" indent="-285750">
              <a:buFont typeface="Arial" panose="020B0604020202020204" pitchFamily="34" charset="0"/>
              <a:buChar char="•"/>
            </a:pPr>
            <a:r>
              <a:rPr lang="sv-SE" b="1" dirty="0"/>
              <a:t>15 km </a:t>
            </a:r>
            <a:r>
              <a:rPr lang="sv-SE" dirty="0"/>
              <a:t>bjuder på vackert scenario runt Nydalasjön, en sträcka efter E4,  förbi Umeå Universitets campus och sedan ut på Mariehemsängarna igen. Så många kilometer som det bara är möjligt, förs på mjukt underlag.</a:t>
            </a:r>
          </a:p>
          <a:p>
            <a:endParaRPr lang="sv-SE" dirty="0"/>
          </a:p>
        </p:txBody>
      </p:sp>
      <p:sp>
        <p:nvSpPr>
          <p:cNvPr id="9" name="textruta 8">
            <a:extLst>
              <a:ext uri="{FF2B5EF4-FFF2-40B4-BE49-F238E27FC236}">
                <a16:creationId xmlns:a16="http://schemas.microsoft.com/office/drawing/2014/main" id="{6AD12939-CF2C-7845-9FAA-2C9824947825}"/>
              </a:ext>
            </a:extLst>
          </p:cNvPr>
          <p:cNvSpPr txBox="1"/>
          <p:nvPr/>
        </p:nvSpPr>
        <p:spPr>
          <a:xfrm>
            <a:off x="5891900" y="690180"/>
            <a:ext cx="5980977" cy="923330"/>
          </a:xfrm>
          <a:prstGeom prst="rect">
            <a:avLst/>
          </a:prstGeom>
          <a:noFill/>
        </p:spPr>
        <p:txBody>
          <a:bodyPr wrap="square" rtlCol="0">
            <a:spAutoFit/>
          </a:bodyPr>
          <a:lstStyle/>
          <a:p>
            <a:r>
              <a:rPr lang="sv-SE" b="1" dirty="0"/>
              <a:t>Bansträckning Löpning</a:t>
            </a:r>
          </a:p>
          <a:p>
            <a:r>
              <a:rPr lang="sv-SE" dirty="0"/>
              <a:t>Vattenfall VM 2025</a:t>
            </a:r>
          </a:p>
          <a:p>
            <a:endParaRPr lang="sv-SE" dirty="0"/>
          </a:p>
        </p:txBody>
      </p:sp>
    </p:spTree>
    <p:extLst>
      <p:ext uri="{BB962C8B-B14F-4D97-AF65-F5344CB8AC3E}">
        <p14:creationId xmlns:p14="http://schemas.microsoft.com/office/powerpoint/2010/main" val="2130388020"/>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695F5131C17EA94993DE462ED44A73CD" ma:contentTypeVersion="16" ma:contentTypeDescription="Skapa ett nytt dokument." ma:contentTypeScope="" ma:versionID="d370fcd8d9ae1f6d2d26f188d12dd94d">
  <xsd:schema xmlns:xsd="http://www.w3.org/2001/XMLSchema" xmlns:xs="http://www.w3.org/2001/XMLSchema" xmlns:p="http://schemas.microsoft.com/office/2006/metadata/properties" xmlns:ns2="f030b133-6666-4b1e-ac6b-101a7224c7e3" xmlns:ns3="52a2667b-7ef9-4f81-a6fd-e8500287d53c" targetNamespace="http://schemas.microsoft.com/office/2006/metadata/properties" ma:root="true" ma:fieldsID="570ea9eec5b6d0a8c80704bf19f30a33" ns2:_="" ns3:_="">
    <xsd:import namespace="f030b133-6666-4b1e-ac6b-101a7224c7e3"/>
    <xsd:import namespace="52a2667b-7ef9-4f81-a6fd-e8500287d53c"/>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element ref="ns2:MediaServiceOCR" minOccurs="0"/>
                <xsd:element ref="ns2:MediaServiceSearchProperties" minOccurs="0"/>
                <xsd:element ref="ns3:SharedWithUsers" minOccurs="0"/>
                <xsd:element ref="ns3:SharedWithDetails" minOccurs="0"/>
                <xsd:element ref="ns2:Inform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030b133-6666-4b1e-ac6b-101a7224c7e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Location" ma:index="15" nillable="true" ma:displayName="Location" ma:indexed="true" ma:internalName="MediaServiceLocation" ma:readOnly="true">
      <xsd:simpleType>
        <xsd:restriction base="dms:Text"/>
      </xsd:simpleType>
    </xsd:element>
    <xsd:element name="lcf76f155ced4ddcb4097134ff3c332f" ma:index="17" nillable="true" ma:taxonomy="true" ma:internalName="lcf76f155ced4ddcb4097134ff3c332f" ma:taxonomyFieldName="MediaServiceImageTags" ma:displayName="Bildmarkeringar" ma:readOnly="false" ma:fieldId="{5cf76f15-5ced-4ddc-b409-7134ff3c332f}" ma:taxonomyMulti="true" ma:sspId="4c25d0df-6067-4503-bdfe-d81468d0d2df"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Information" ma:index="23" nillable="true" ma:displayName="Information" ma:format="Dropdown" ma:internalName="Information">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2a2667b-7ef9-4f81-a6fd-e8500287d53c"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feb0a18e-9306-4aa3-826d-9f0928f20e3a}" ma:internalName="TaxCatchAll" ma:showField="CatchAllData" ma:web="52a2667b-7ef9-4f81-a6fd-e8500287d53c">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52a2667b-7ef9-4f81-a6fd-e8500287d53c" xsi:nil="true"/>
    <lcf76f155ced4ddcb4097134ff3c332f xmlns="f030b133-6666-4b1e-ac6b-101a7224c7e3">
      <Terms xmlns="http://schemas.microsoft.com/office/infopath/2007/PartnerControls"/>
    </lcf76f155ced4ddcb4097134ff3c332f>
    <Information xmlns="f030b133-6666-4b1e-ac6b-101a7224c7e3" xsi:nil="true"/>
  </documentManagement>
</p:properties>
</file>

<file path=customXml/itemProps1.xml><?xml version="1.0" encoding="utf-8"?>
<ds:datastoreItem xmlns:ds="http://schemas.openxmlformats.org/officeDocument/2006/customXml" ds:itemID="{C89F3947-1B5F-4EE3-B832-6DE96A79D4CF}"/>
</file>

<file path=customXml/itemProps2.xml><?xml version="1.0" encoding="utf-8"?>
<ds:datastoreItem xmlns:ds="http://schemas.openxmlformats.org/officeDocument/2006/customXml" ds:itemID="{DD303A87-7AA0-4513-BE58-C8F41D3A54A5}"/>
</file>

<file path=customXml/itemProps3.xml><?xml version="1.0" encoding="utf-8"?>
<ds:datastoreItem xmlns:ds="http://schemas.openxmlformats.org/officeDocument/2006/customXml" ds:itemID="{ECF76431-6E01-4A87-A084-F6B3E94FD7AC}"/>
</file>

<file path=docProps/app.xml><?xml version="1.0" encoding="utf-8"?>
<Properties xmlns="http://schemas.openxmlformats.org/officeDocument/2006/extended-properties" xmlns:vt="http://schemas.openxmlformats.org/officeDocument/2006/docPropsVTypes">
  <TotalTime>17</TotalTime>
  <Words>138</Words>
  <Application>Microsoft Office PowerPoint</Application>
  <PresentationFormat>Bredbild</PresentationFormat>
  <Paragraphs>10</Paragraphs>
  <Slides>1</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vt:i4>
      </vt:variant>
    </vt:vector>
  </HeadingPairs>
  <TitlesOfParts>
    <vt:vector size="6" baseType="lpstr">
      <vt:lpstr>Aptos</vt:lpstr>
      <vt:lpstr>Aptos Display</vt:lpstr>
      <vt:lpstr>Arial</vt:lpstr>
      <vt:lpstr>Calibri</vt:lpstr>
      <vt:lpstr>Office-tema</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Linda Burén</dc:creator>
  <cp:lastModifiedBy>Linda Burén</cp:lastModifiedBy>
  <cp:revision>1</cp:revision>
  <dcterms:created xsi:type="dcterms:W3CDTF">2025-05-27T20:33:43Z</dcterms:created>
  <dcterms:modified xsi:type="dcterms:W3CDTF">2025-05-27T20:51:37Z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0x010100695F5131C17EA94993DE462ED44A73CD</vt:lpwstr>
  </property>
</Properties>
</file>