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72" r:id="rId4"/>
    <p:sldId id="269" r:id="rId5"/>
    <p:sldId id="267" r:id="rId6"/>
    <p:sldId id="270" r:id="rId7"/>
    <p:sldId id="271" r:id="rId8"/>
    <p:sldId id="262" r:id="rId9"/>
    <p:sldId id="268" r:id="rId10"/>
    <p:sldId id="263" r:id="rId11"/>
    <p:sldId id="264" r:id="rId12"/>
    <p:sldId id="257" r:id="rId13"/>
    <p:sldId id="274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8A8AA5-13EB-7F32-0ADF-BCA4C2AD7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E18A0F1-0517-FD7E-8415-8451B2A57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5D0601F-06E1-5E8F-7BF2-B1557CE2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C0ED425-4B66-EF05-3B40-586F8FAF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FC3F479-7B06-B964-F40C-25F8F75B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610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09F972-9066-B95D-D3CD-BB4D52D3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142FDD7-9D78-C2A6-CDF2-504278C7C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FDDB25-23A5-CBAA-E6BC-205F6290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5D3FED-0CF3-A307-B85A-9ACCD86E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435F96-1680-7F9C-206E-43C0250D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509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B4F5B06-BE77-4AA2-0B26-C9B5680F8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E73F56B-4EFD-549B-42F2-5A994E3D0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F04FD7-521A-F627-E599-093A4A7E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96E03C-8153-9215-FD91-60CB8A2D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099749-B3B0-9D81-5C2C-7F74A120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120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49FF40-F0B1-2451-C1F9-47EADA03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3BBB75-2856-2C6C-DA80-14B7627E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47CB022-ED00-42D3-8372-0E444F1F6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78B2317-87ED-5E0F-37A7-65EA740A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0FB69C6-F065-128F-1449-5BF42602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560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C67BA7-F5F2-B66B-F73A-6A92DC51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8A8EB81-BF85-16F8-32D2-DC6F37159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DF9B44-6C26-0C57-4A69-1F636F6D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7081BD-4D33-A095-88F8-BFE602CA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E0866A-B2B9-0746-BBED-59717DA6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608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2108A4-F0A3-0B0F-0BD1-3681A5E5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A5A2A0-84E8-C415-EE8C-BB7B915FA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935172F-E92D-4FA6-8717-DDCC2C5F1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8918552-8F1D-9EE0-A248-793DE970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7380329-C808-6E1C-2DB6-F89825A8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AB45AEF-3B0C-B08E-169E-654E8B2C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6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1E84B7-239A-1924-B60A-BD7E9362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E200AE8-D41A-2B45-86CE-3086CC0D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29FCDDE-408B-5D98-4747-4CE598C8B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534B138-4708-DE11-9A1B-55D87F821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7DC506F-0A5A-D79C-7FB8-F73B395C8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9A05707-8472-B7C7-7879-5D053EAB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C3667AB-B4CF-B065-06BF-20BB37BB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D5E6965-A78A-FA0F-C360-5EE3F44F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0085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B57E4-9064-86F9-373E-10D7AE13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F811F5D-CB82-7C93-DA77-454D6E1F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5815406-477C-22BE-50A6-296CA9FC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384DED5-CB36-DF7D-985B-4BC972FE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545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7922212-5331-5B4E-BE76-298717C4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4C80D60-6ED6-352D-6BA5-703876B0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52C5834-9BB7-D20A-F37A-4AF7D7B4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157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319CCC-624D-7FB1-91F5-FC7E1766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D75078-FF27-26AE-9464-15837904C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968E90-81FE-077F-9128-75A6FF7C6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2E7EA5-7D7D-A2EB-0414-94ADB0CC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9935460-1BBF-6DA5-5B78-EA0D767B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80FD6AD-1327-CD40-1918-8A0C5F9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788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8DF742-CCEC-7CD3-D801-A16741891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0E97D6F-DE0F-9D65-4337-50E37A561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BF0D6B-2F6C-44D4-7F9E-227F39EAA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D3AF11-EDCC-55BD-25F2-B171A3019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336BF66-A556-5B8F-5DA2-4E6D5ED4C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C6C63F6-6EA0-06BD-4EE4-2433CF6B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997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5D476AB-55ED-BE0E-AA8D-C31A03C5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2E66381-6CED-4A1E-D2B3-838BE06DA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6ECD038-7C69-9ADD-64E7-0DCD2E7CD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4E6E0B-1DC4-4218-B947-F115398BD1A8}" type="datetimeFigureOut">
              <a:rPr lang="sv-SE" smtClean="0"/>
              <a:t>2026-05-27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47373CA-4565-8F69-4F77-AB79F4591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98CC0D6-7C40-8961-A3E6-0BB70DD5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17D9A-0E81-40C7-91B7-9AC23B99ED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00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8DA6E6-94CA-70BB-F2C8-5D91F309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Kollektion</a:t>
            </a:r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RIF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2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D1BCCD-A226-55A5-55AE-37FBE4F1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A55A46-B834-3312-8B8A-68D808FF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Keps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golf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löpning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logga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Pris 175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501E09C-993D-E306-40C8-230C8A2B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437" y="1564114"/>
            <a:ext cx="4020111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68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79E32C9-7AB1-0C78-1F18-8C20A07D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Ryggsäck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dirty="0" err="1"/>
              <a:t>Logga</a:t>
            </a:r>
            <a:r>
              <a:rPr lang="en-US" sz="2000" dirty="0"/>
              <a:t> under </a:t>
            </a:r>
            <a:r>
              <a:rPr lang="en-US" sz="2000" dirty="0" err="1"/>
              <a:t>spännet</a:t>
            </a:r>
            <a:br>
              <a:rPr lang="en-US" sz="2000" dirty="0"/>
            </a:br>
            <a:r>
              <a:rPr lang="en-US" sz="2000" dirty="0"/>
              <a:t>Pris 250 </a:t>
            </a:r>
            <a:r>
              <a:rPr lang="en-US" sz="2000" dirty="0" err="1"/>
              <a:t>kr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4A73576-50A0-6ACB-A572-85B2C226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095" y="1180822"/>
            <a:ext cx="3724795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5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7D2E935-C37E-91CA-D9CC-652473C64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2" b="-1"/>
          <a:stretch>
            <a:fillRect/>
          </a:stretch>
        </p:blipFill>
        <p:spPr>
          <a:xfrm rot="5400000">
            <a:off x="353043" y="290423"/>
            <a:ext cx="3021406" cy="30840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78CA332-5FC6-8526-9000-D9CF80803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16499" b="-1"/>
          <a:stretch>
            <a:fillRect/>
          </a:stretch>
        </p:blipFill>
        <p:spPr>
          <a:xfrm rot="5400000">
            <a:off x="470770" y="3365817"/>
            <a:ext cx="2785952" cy="30840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C137413-BAB2-ED13-2DFF-F7E1DDBE2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 r="2" b="4920"/>
          <a:stretch>
            <a:fillRect/>
          </a:stretch>
        </p:blipFill>
        <p:spPr>
          <a:xfrm rot="5400000">
            <a:off x="2630374" y="1289645"/>
            <a:ext cx="5979074" cy="40432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64EA01D-F935-D972-BA43-20DBC7B25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" r="2" b="4998"/>
          <a:stretch>
            <a:fillRect/>
          </a:stretch>
        </p:blipFill>
        <p:spPr>
          <a:xfrm rot="5400000">
            <a:off x="6862626" y="1293169"/>
            <a:ext cx="5979074" cy="40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1C995A-9BA4-709C-E1A8-0BB9475F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r="12634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CCC8C75-4D0A-8F6F-83DA-D9F00676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9" r="-2" b="15197"/>
          <a:stretch>
            <a:fillRect/>
          </a:stretch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B8A00CA-09BE-A65E-5063-74F59B696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2" b="2"/>
          <a:stretch>
            <a:fillRect/>
          </a:stretch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25BCA8-B6B8-92EA-5392-92778AFCC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0" b="2"/>
          <a:stretch>
            <a:fillRect/>
          </a:stretch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1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4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D51CACE-B184-4147-1037-70D51AA5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Funktionströja Dam/Herr</a:t>
            </a:r>
          </a:p>
        </p:txBody>
      </p:sp>
      <p:grpSp>
        <p:nvGrpSpPr>
          <p:cNvPr id="58" name="Group 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9" name="Rectangle 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C64014D-88BA-B749-EFBA-BCDA462870C6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Logga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bröstet</a:t>
            </a:r>
            <a:r>
              <a:rPr lang="en-US" sz="2000" dirty="0"/>
              <a:t>, </a:t>
            </a:r>
            <a:r>
              <a:rPr lang="en-US" sz="2000" dirty="0" err="1"/>
              <a:t>vänster</a:t>
            </a:r>
            <a:r>
              <a:rPr lang="en-US" sz="2000" dirty="0"/>
              <a:t> </a:t>
            </a:r>
            <a:r>
              <a:rPr lang="en-US" sz="2000" dirty="0" err="1"/>
              <a:t>sida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Logga</a:t>
            </a:r>
            <a:r>
              <a:rPr lang="en-US" sz="2000" dirty="0"/>
              <a:t> Ringhals IF </a:t>
            </a:r>
            <a:r>
              <a:rPr lang="en-US" sz="2000" dirty="0" err="1"/>
              <a:t>ryggen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Tröja</a:t>
            </a:r>
            <a:r>
              <a:rPr lang="en-US" sz="2000" dirty="0"/>
              <a:t> </a:t>
            </a:r>
            <a:r>
              <a:rPr lang="en-US" sz="2000" dirty="0" err="1"/>
              <a:t>användas</a:t>
            </a:r>
            <a:r>
              <a:rPr lang="en-US" sz="2000" dirty="0"/>
              <a:t> vid </a:t>
            </a:r>
            <a:r>
              <a:rPr lang="en-US" sz="2000" dirty="0" err="1"/>
              <a:t>tävlingar</a:t>
            </a:r>
            <a:r>
              <a:rPr lang="en-US" sz="2000" dirty="0"/>
              <a:t> (VM, </a:t>
            </a:r>
            <a:r>
              <a:rPr lang="en-US" sz="2000" dirty="0" err="1"/>
              <a:t>lopp</a:t>
            </a:r>
            <a:r>
              <a:rPr lang="en-US" sz="2000" dirty="0"/>
              <a:t> m m)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Pris: 260 </a:t>
            </a:r>
            <a:r>
              <a:rPr lang="en-US" sz="2000" dirty="0" err="1"/>
              <a:t>kr</a:t>
            </a:r>
            <a:endParaRPr lang="en-US" sz="2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0AEA9DB-6DAB-69C7-974C-3FD3BC676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09" y="663310"/>
            <a:ext cx="2474116" cy="241387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FEF09E3-7A97-2875-9CFF-D28030281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809" y="3592890"/>
            <a:ext cx="2799950" cy="27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92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F25073-244E-D71B-F5C4-9CCA9A761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CDFAAEE-9EA3-02CA-8269-B2990B98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Shorts Dam/Herr</a:t>
            </a:r>
          </a:p>
        </p:txBody>
      </p:sp>
      <p:grpSp>
        <p:nvGrpSpPr>
          <p:cNvPr id="67" name="Group 5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8" name="Rectangle 5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8405FCD-DE69-B1D6-67B5-1372CD3226A1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Logga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höger</a:t>
            </a:r>
            <a:r>
              <a:rPr lang="en-US" sz="2000" dirty="0"/>
              <a:t> ben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Pris: 290 </a:t>
            </a:r>
            <a:r>
              <a:rPr lang="en-US" sz="2000" dirty="0" err="1"/>
              <a:t>kr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B334B04-26A2-450B-1E25-000CAC4F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278" y="3504844"/>
            <a:ext cx="2680504" cy="289355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C95A724-1E20-3B87-3111-A4096F7D4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278" y="376597"/>
            <a:ext cx="2763126" cy="28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92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C67681-1A28-4FEC-0489-6602EE6EE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EBCA79-56CE-E1E1-B590-1D73CF1C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/>
              <a:t>Överdragsjacka</a:t>
            </a:r>
            <a:r>
              <a:rPr lang="en-US" sz="4000" dirty="0"/>
              <a:t> Dam/Herr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EE9E3E3-81A7-42F6-C603-A9A69531F5CF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Logga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bröstet</a:t>
            </a:r>
            <a:r>
              <a:rPr lang="en-US" sz="2000" dirty="0"/>
              <a:t>, </a:t>
            </a:r>
            <a:r>
              <a:rPr lang="en-US" sz="2000" dirty="0" err="1"/>
              <a:t>vänster</a:t>
            </a:r>
            <a:r>
              <a:rPr lang="en-US" sz="2000" dirty="0"/>
              <a:t> </a:t>
            </a:r>
            <a:r>
              <a:rPr lang="en-US" sz="2000" dirty="0" err="1"/>
              <a:t>sida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Pris 350 </a:t>
            </a:r>
            <a:r>
              <a:rPr lang="en-US" sz="2000" dirty="0" err="1"/>
              <a:t>kr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41FB477-C20C-D7ED-DE46-24DB262DD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832" y="428934"/>
            <a:ext cx="2789837" cy="269151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24984DC-FAD9-D31D-01D6-A6FAB6BE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832" y="3577138"/>
            <a:ext cx="2545787" cy="27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8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F6D1148-D31C-E96F-374E-7A093405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023754"/>
            <a:ext cx="4900144" cy="273696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dirty="0" err="1"/>
              <a:t>Överdragsbyxor</a:t>
            </a:r>
            <a:r>
              <a:rPr lang="en-US" sz="5400" dirty="0"/>
              <a:t> Dam/Herr</a:t>
            </a:r>
            <a:br>
              <a:rPr lang="en-US" sz="5400" dirty="0"/>
            </a:br>
            <a:r>
              <a:rPr lang="sv-SE" sz="1600" dirty="0"/>
              <a:t>Logga på höger ben</a:t>
            </a:r>
            <a:br>
              <a:rPr lang="sv-SE" sz="1600" dirty="0"/>
            </a:br>
            <a:r>
              <a:rPr lang="sv-SE" sz="1600" dirty="0"/>
              <a:t>Pris 320 kr</a:t>
            </a:r>
            <a:br>
              <a:rPr lang="sv-SE" sz="5400" dirty="0"/>
            </a:br>
            <a:endParaRPr lang="en-US" sz="5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1BB8DED-CA9E-3640-21D5-4B8A04AEE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425" y="415784"/>
            <a:ext cx="1620821" cy="227686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25FBE77-7010-F1D4-19A0-068F1F3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893" y="3495504"/>
            <a:ext cx="1510353" cy="288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EA14E-C99A-7450-77CA-D6A2FD4F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512344-8B8D-6E1F-124B-90594336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Vindjacka löpning Dam/Herr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B34C3EC-1982-9F20-1A1F-9CD280E2E626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Logga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bröstet</a:t>
            </a:r>
            <a:r>
              <a:rPr lang="en-US" sz="2000" dirty="0"/>
              <a:t>, </a:t>
            </a:r>
            <a:r>
              <a:rPr lang="en-US" sz="2000" dirty="0" err="1"/>
              <a:t>vänster</a:t>
            </a:r>
            <a:r>
              <a:rPr lang="en-US" sz="2000" dirty="0"/>
              <a:t> </a:t>
            </a:r>
            <a:r>
              <a:rPr lang="en-US" sz="2000" dirty="0" err="1"/>
              <a:t>sida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Pris 770 </a:t>
            </a:r>
            <a:r>
              <a:rPr lang="en-US" sz="2000" dirty="0" err="1"/>
              <a:t>kr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8B4D378-F4D0-889B-9BFC-7E3A4FCF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511399"/>
            <a:ext cx="2161746" cy="243936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7C6D528-9BFA-183A-E42C-ADA5D539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3807596"/>
            <a:ext cx="2046224" cy="23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9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265510-05D7-3235-AFCA-196E9AA19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B1542A7-BE5B-1515-2175-2DE972FD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Golftröja Dam/Herr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57D4AFD-E0F4-9A3D-1196-CCA6CEB1074F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Logga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bröstet</a:t>
            </a:r>
            <a:r>
              <a:rPr lang="en-US" sz="2000" dirty="0"/>
              <a:t>, </a:t>
            </a:r>
            <a:r>
              <a:rPr lang="en-US" sz="2000" dirty="0" err="1"/>
              <a:t>vänster</a:t>
            </a:r>
            <a:r>
              <a:rPr lang="en-US" sz="2000" dirty="0"/>
              <a:t> </a:t>
            </a:r>
            <a:r>
              <a:rPr lang="en-US" sz="2000" dirty="0" err="1"/>
              <a:t>sida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Pris 350 </a:t>
            </a:r>
            <a:r>
              <a:rPr lang="en-US" sz="2000" dirty="0" err="1"/>
              <a:t>kr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7B47536-5977-57AF-256C-DB35751D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102" y="3638481"/>
            <a:ext cx="2368268" cy="250093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D74D14C-13DF-ED2C-AF6A-E7D620169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101" y="381978"/>
            <a:ext cx="2368269" cy="28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FB049D-31D3-E560-3D7A-F80A4378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4AE5B45-C324-B681-5178-A02C8BF2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Mössa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logga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Pris 225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7DFF06-A870-4376-04D4-B9C320EC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825" y="1069202"/>
            <a:ext cx="4353533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2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F3A8B-84E3-5A1F-197C-588ED13A9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332D164-64DC-6EEE-A354-49C4906BA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Tunt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pannband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A04589D-0F08-A826-C89C-CF39A45B0F1F}"/>
              </a:ext>
            </a:extLst>
          </p:cNvPr>
          <p:cNvSpPr txBox="1"/>
          <p:nvPr/>
        </p:nvSpPr>
        <p:spPr>
          <a:xfrm>
            <a:off x="1174441" y="4909712"/>
            <a:ext cx="1328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Med logga</a:t>
            </a:r>
          </a:p>
          <a:p>
            <a:r>
              <a:rPr lang="sv-SE" sz="2000" dirty="0"/>
              <a:t>Pris 165 kr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5120774-4D5B-6F8E-AC29-DD8BFAE4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07" y="1470707"/>
            <a:ext cx="3562847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1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Microsoft Office PowerPoint</Application>
  <PresentationFormat>Bredbild</PresentationFormat>
  <Paragraphs>28</Paragraphs>
  <Slides>13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Office-tema</vt:lpstr>
      <vt:lpstr>Kollektion RIF</vt:lpstr>
      <vt:lpstr>Funktionströja Dam/Herr</vt:lpstr>
      <vt:lpstr>Shorts Dam/Herr</vt:lpstr>
      <vt:lpstr>Överdragsjacka Dam/Herr</vt:lpstr>
      <vt:lpstr>Överdragsbyxor Dam/Herr Logga på höger ben Pris 320 kr </vt:lpstr>
      <vt:lpstr>Vindjacka löpning Dam/Herr</vt:lpstr>
      <vt:lpstr>Golftröja Dam/Herr</vt:lpstr>
      <vt:lpstr>Mössa med logga Pris 225 kr</vt:lpstr>
      <vt:lpstr>Tunt pannband</vt:lpstr>
      <vt:lpstr>Keps,  golf löpning med logga Pris 175 kr</vt:lpstr>
      <vt:lpstr>Ryggsäck Logga under spännet Pris 250 kr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Karlsson Marie-Louise (GR-BAR)</dc:creator>
  <cp:lastModifiedBy>Furugård Elinor (GR-TAS)</cp:lastModifiedBy>
  <cp:revision>43</cp:revision>
  <dcterms:created xsi:type="dcterms:W3CDTF">2025-10-02T12:52:19Z</dcterms:created>
  <dcterms:modified xsi:type="dcterms:W3CDTF">2026-05-27T07:57:15Z</dcterms:modified>
</cp:coreProperties>
</file>